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6.jpg" ContentType="image/pn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0"/>
  </p:notesMasterIdLst>
  <p:sldIdLst>
    <p:sldId id="256" r:id="rId2"/>
    <p:sldId id="257" r:id="rId3"/>
    <p:sldId id="258" r:id="rId4"/>
    <p:sldId id="259" r:id="rId5"/>
    <p:sldId id="260" r:id="rId6"/>
    <p:sldId id="261" r:id="rId7"/>
    <p:sldId id="305" r:id="rId8"/>
    <p:sldId id="264" r:id="rId9"/>
    <p:sldId id="265" r:id="rId10"/>
    <p:sldId id="266" r:id="rId11"/>
    <p:sldId id="267" r:id="rId12"/>
    <p:sldId id="307" r:id="rId13"/>
    <p:sldId id="268" r:id="rId14"/>
    <p:sldId id="269" r:id="rId15"/>
    <p:sldId id="270" r:id="rId16"/>
    <p:sldId id="271" r:id="rId17"/>
    <p:sldId id="272" r:id="rId18"/>
    <p:sldId id="308" r:id="rId19"/>
    <p:sldId id="273" r:id="rId20"/>
    <p:sldId id="274" r:id="rId21"/>
    <p:sldId id="275" r:id="rId22"/>
    <p:sldId id="276" r:id="rId23"/>
    <p:sldId id="277" r:id="rId24"/>
    <p:sldId id="278" r:id="rId25"/>
    <p:sldId id="279" r:id="rId26"/>
    <p:sldId id="281" r:id="rId27"/>
    <p:sldId id="287" r:id="rId28"/>
    <p:sldId id="309" r:id="rId29"/>
  </p:sldIdLst>
  <p:sldSz cx="9144000" cy="5143500" type="screen16x9"/>
  <p:notesSz cx="6858000" cy="9144000"/>
  <p:embeddedFontLst>
    <p:embeddedFont>
      <p:font typeface="Abel" panose="020B0604020202020204" charset="0"/>
      <p:regular r:id="rId31"/>
    </p:embeddedFon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Lato" panose="020B0604020202020204" charset="0"/>
      <p:regular r:id="rId40"/>
      <p:bold r:id="rId41"/>
      <p:italic r:id="rId42"/>
      <p:boldItalic r:id="rId43"/>
    </p:embeddedFont>
    <p:embeddedFont>
      <p:font typeface="Ranchers"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66FF99"/>
    <a:srgbClr val="E8C132"/>
    <a:srgbClr val="E246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D1505-0479-4424-AAB8-A4AF04FA499B}" v="6" dt="2020-11-12T20:03:10.875"/>
  </p1510:revLst>
</p1510:revInfo>
</file>

<file path=ppt/tableStyles.xml><?xml version="1.0" encoding="utf-8"?>
<a:tblStyleLst xmlns:a="http://schemas.openxmlformats.org/drawingml/2006/main" def="{BAD70B3A-060D-4D3B-B195-9C7F25F6AE1A}">
  <a:tblStyle styleId="{BAD70B3A-060D-4D3B-B195-9C7F25F6AE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aguilera" userId="3a74605ca60572cb" providerId="LiveId" clId="{9B43BB3E-C47C-4638-AC7F-1A1A653CF7E5}"/>
    <pc:docChg chg="undo custSel addSld delSld modSld sldOrd delMainMaster addSection delSection">
      <pc:chgData name="barbara aguilera" userId="3a74605ca60572cb" providerId="LiveId" clId="{9B43BB3E-C47C-4638-AC7F-1A1A653CF7E5}" dt="2020-09-27T01:53:43.958" v="8844" actId="478"/>
      <pc:docMkLst>
        <pc:docMk/>
      </pc:docMkLst>
      <pc:sldChg chg="addSp delSp modSp mod">
        <pc:chgData name="barbara aguilera" userId="3a74605ca60572cb" providerId="LiveId" clId="{9B43BB3E-C47C-4638-AC7F-1A1A653CF7E5}" dt="2020-09-25T20:41:54.065" v="7117" actId="1076"/>
        <pc:sldMkLst>
          <pc:docMk/>
          <pc:sldMk cId="0" sldId="256"/>
        </pc:sldMkLst>
        <pc:spChg chg="add del mod">
          <ac:chgData name="barbara aguilera" userId="3a74605ca60572cb" providerId="LiveId" clId="{9B43BB3E-C47C-4638-AC7F-1A1A653CF7E5}" dt="2020-09-25T01:41:22.594" v="5943" actId="478"/>
          <ac:spMkLst>
            <pc:docMk/>
            <pc:sldMk cId="0" sldId="256"/>
            <ac:spMk id="4" creationId="{E57923B4-C519-4C9F-80F1-487D43ADBB05}"/>
          </ac:spMkLst>
        </pc:spChg>
        <pc:spChg chg="mod">
          <ac:chgData name="barbara aguilera" userId="3a74605ca60572cb" providerId="LiveId" clId="{9B43BB3E-C47C-4638-AC7F-1A1A653CF7E5}" dt="2020-09-25T01:41:27.155" v="5944" actId="1076"/>
          <ac:spMkLst>
            <pc:docMk/>
            <pc:sldMk cId="0" sldId="256"/>
            <ac:spMk id="258" creationId="{00000000-0000-0000-0000-000000000000}"/>
          </ac:spMkLst>
        </pc:spChg>
        <pc:spChg chg="del">
          <ac:chgData name="barbara aguilera" userId="3a74605ca60572cb" providerId="LiveId" clId="{9B43BB3E-C47C-4638-AC7F-1A1A653CF7E5}" dt="2020-09-25T01:41:20.260" v="5942" actId="21"/>
          <ac:spMkLst>
            <pc:docMk/>
            <pc:sldMk cId="0" sldId="256"/>
            <ac:spMk id="259" creationId="{00000000-0000-0000-0000-000000000000}"/>
          </ac:spMkLst>
        </pc:spChg>
        <pc:picChg chg="mod">
          <ac:chgData name="barbara aguilera" userId="3a74605ca60572cb" providerId="LiveId" clId="{9B43BB3E-C47C-4638-AC7F-1A1A653CF7E5}" dt="2020-09-25T20:41:54.065" v="7117" actId="1076"/>
          <ac:picMkLst>
            <pc:docMk/>
            <pc:sldMk cId="0" sldId="256"/>
            <ac:picMk id="3" creationId="{54FDBD66-01DB-4A5B-ADE2-584D354AD433}"/>
          </ac:picMkLst>
        </pc:picChg>
      </pc:sldChg>
      <pc:sldChg chg="modSp mod">
        <pc:chgData name="barbara aguilera" userId="3a74605ca60572cb" providerId="LiveId" clId="{9B43BB3E-C47C-4638-AC7F-1A1A653CF7E5}" dt="2020-09-25T21:01:17.970" v="7118" actId="1076"/>
        <pc:sldMkLst>
          <pc:docMk/>
          <pc:sldMk cId="0" sldId="257"/>
        </pc:sldMkLst>
        <pc:spChg chg="mod">
          <ac:chgData name="barbara aguilera" userId="3a74605ca60572cb" providerId="LiveId" clId="{9B43BB3E-C47C-4638-AC7F-1A1A653CF7E5}" dt="2020-09-25T21:01:17.970" v="7118" actId="1076"/>
          <ac:spMkLst>
            <pc:docMk/>
            <pc:sldMk cId="0" sldId="257"/>
            <ac:spMk id="396" creationId="{00000000-0000-0000-0000-000000000000}"/>
          </ac:spMkLst>
        </pc:spChg>
      </pc:sldChg>
      <pc:sldChg chg="modSp mod">
        <pc:chgData name="barbara aguilera" userId="3a74605ca60572cb" providerId="LiveId" clId="{9B43BB3E-C47C-4638-AC7F-1A1A653CF7E5}" dt="2020-09-22T20:40:42.819" v="655" actId="207"/>
        <pc:sldMkLst>
          <pc:docMk/>
          <pc:sldMk cId="0" sldId="258"/>
        </pc:sldMkLst>
        <pc:spChg chg="mod">
          <ac:chgData name="barbara aguilera" userId="3a74605ca60572cb" providerId="LiveId" clId="{9B43BB3E-C47C-4638-AC7F-1A1A653CF7E5}" dt="2020-09-22T20:40:42.819" v="655" actId="207"/>
          <ac:spMkLst>
            <pc:docMk/>
            <pc:sldMk cId="0" sldId="258"/>
            <ac:spMk id="403" creationId="{00000000-0000-0000-0000-000000000000}"/>
          </ac:spMkLst>
        </pc:spChg>
        <pc:spChg chg="mod">
          <ac:chgData name="barbara aguilera" userId="3a74605ca60572cb" providerId="LiveId" clId="{9B43BB3E-C47C-4638-AC7F-1A1A653CF7E5}" dt="2020-09-22T20:19:37.182" v="13" actId="255"/>
          <ac:spMkLst>
            <pc:docMk/>
            <pc:sldMk cId="0" sldId="258"/>
            <ac:spMk id="405" creationId="{00000000-0000-0000-0000-000000000000}"/>
          </ac:spMkLst>
        </pc:spChg>
      </pc:sldChg>
      <pc:sldChg chg="modSp mod">
        <pc:chgData name="barbara aguilera" userId="3a74605ca60572cb" providerId="LiveId" clId="{9B43BB3E-C47C-4638-AC7F-1A1A653CF7E5}" dt="2020-09-22T20:49:11.643" v="938" actId="207"/>
        <pc:sldMkLst>
          <pc:docMk/>
          <pc:sldMk cId="0" sldId="259"/>
        </pc:sldMkLst>
        <pc:spChg chg="mod">
          <ac:chgData name="barbara aguilera" userId="3a74605ca60572cb" providerId="LiveId" clId="{9B43BB3E-C47C-4638-AC7F-1A1A653CF7E5}" dt="2020-09-22T20:26:18.672" v="620" actId="207"/>
          <ac:spMkLst>
            <pc:docMk/>
            <pc:sldMk cId="0" sldId="259"/>
            <ac:spMk id="410" creationId="{00000000-0000-0000-0000-000000000000}"/>
          </ac:spMkLst>
        </pc:spChg>
        <pc:spChg chg="mod">
          <ac:chgData name="barbara aguilera" userId="3a74605ca60572cb" providerId="LiveId" clId="{9B43BB3E-C47C-4638-AC7F-1A1A653CF7E5}" dt="2020-09-22T20:26:27.113" v="621" actId="207"/>
          <ac:spMkLst>
            <pc:docMk/>
            <pc:sldMk cId="0" sldId="259"/>
            <ac:spMk id="412" creationId="{00000000-0000-0000-0000-000000000000}"/>
          </ac:spMkLst>
        </pc:spChg>
        <pc:spChg chg="mod">
          <ac:chgData name="barbara aguilera" userId="3a74605ca60572cb" providerId="LiveId" clId="{9B43BB3E-C47C-4638-AC7F-1A1A653CF7E5}" dt="2020-09-22T20:26:07.521" v="619" actId="207"/>
          <ac:spMkLst>
            <pc:docMk/>
            <pc:sldMk cId="0" sldId="259"/>
            <ac:spMk id="413" creationId="{00000000-0000-0000-0000-000000000000}"/>
          </ac:spMkLst>
        </pc:spChg>
        <pc:spChg chg="mod">
          <ac:chgData name="barbara aguilera" userId="3a74605ca60572cb" providerId="LiveId" clId="{9B43BB3E-C47C-4638-AC7F-1A1A653CF7E5}" dt="2020-09-22T20:26:52.031" v="652" actId="207"/>
          <ac:spMkLst>
            <pc:docMk/>
            <pc:sldMk cId="0" sldId="259"/>
            <ac:spMk id="414" creationId="{00000000-0000-0000-0000-000000000000}"/>
          </ac:spMkLst>
        </pc:spChg>
        <pc:spChg chg="mod">
          <ac:chgData name="barbara aguilera" userId="3a74605ca60572cb" providerId="LiveId" clId="{9B43BB3E-C47C-4638-AC7F-1A1A653CF7E5}" dt="2020-09-22T20:49:06.163" v="937" actId="207"/>
          <ac:spMkLst>
            <pc:docMk/>
            <pc:sldMk cId="0" sldId="259"/>
            <ac:spMk id="415" creationId="{00000000-0000-0000-0000-000000000000}"/>
          </ac:spMkLst>
        </pc:spChg>
        <pc:spChg chg="mod">
          <ac:chgData name="barbara aguilera" userId="3a74605ca60572cb" providerId="LiveId" clId="{9B43BB3E-C47C-4638-AC7F-1A1A653CF7E5}" dt="2020-09-22T20:22:18.551" v="289" actId="20577"/>
          <ac:spMkLst>
            <pc:docMk/>
            <pc:sldMk cId="0" sldId="259"/>
            <ac:spMk id="416" creationId="{00000000-0000-0000-0000-000000000000}"/>
          </ac:spMkLst>
        </pc:spChg>
        <pc:spChg chg="mod">
          <ac:chgData name="barbara aguilera" userId="3a74605ca60572cb" providerId="LiveId" clId="{9B43BB3E-C47C-4638-AC7F-1A1A653CF7E5}" dt="2020-09-22T20:49:01.796" v="936" actId="207"/>
          <ac:spMkLst>
            <pc:docMk/>
            <pc:sldMk cId="0" sldId="259"/>
            <ac:spMk id="417" creationId="{00000000-0000-0000-0000-000000000000}"/>
          </ac:spMkLst>
        </pc:spChg>
        <pc:spChg chg="mod">
          <ac:chgData name="barbara aguilera" userId="3a74605ca60572cb" providerId="LiveId" clId="{9B43BB3E-C47C-4638-AC7F-1A1A653CF7E5}" dt="2020-09-22T20:45:22.365" v="657" actId="207"/>
          <ac:spMkLst>
            <pc:docMk/>
            <pc:sldMk cId="0" sldId="259"/>
            <ac:spMk id="418" creationId="{00000000-0000-0000-0000-000000000000}"/>
          </ac:spMkLst>
        </pc:spChg>
        <pc:spChg chg="mod">
          <ac:chgData name="barbara aguilera" userId="3a74605ca60572cb" providerId="LiveId" clId="{9B43BB3E-C47C-4638-AC7F-1A1A653CF7E5}" dt="2020-09-22T20:49:11.643" v="938" actId="207"/>
          <ac:spMkLst>
            <pc:docMk/>
            <pc:sldMk cId="0" sldId="259"/>
            <ac:spMk id="419" creationId="{00000000-0000-0000-0000-000000000000}"/>
          </ac:spMkLst>
        </pc:spChg>
        <pc:spChg chg="mod">
          <ac:chgData name="barbara aguilera" userId="3a74605ca60572cb" providerId="LiveId" clId="{9B43BB3E-C47C-4638-AC7F-1A1A653CF7E5}" dt="2020-09-22T20:45:16.149" v="656" actId="207"/>
          <ac:spMkLst>
            <pc:docMk/>
            <pc:sldMk cId="0" sldId="259"/>
            <ac:spMk id="420" creationId="{00000000-0000-0000-0000-000000000000}"/>
          </ac:spMkLst>
        </pc:spChg>
        <pc:spChg chg="mod">
          <ac:chgData name="barbara aguilera" userId="3a74605ca60572cb" providerId="LiveId" clId="{9B43BB3E-C47C-4638-AC7F-1A1A653CF7E5}" dt="2020-09-22T20:45:35.849" v="681" actId="20577"/>
          <ac:spMkLst>
            <pc:docMk/>
            <pc:sldMk cId="0" sldId="259"/>
            <ac:spMk id="421" creationId="{00000000-0000-0000-0000-000000000000}"/>
          </ac:spMkLst>
        </pc:spChg>
        <pc:spChg chg="mod">
          <ac:chgData name="barbara aguilera" userId="3a74605ca60572cb" providerId="LiveId" clId="{9B43BB3E-C47C-4638-AC7F-1A1A653CF7E5}" dt="2020-09-22T20:48:51.419" v="935" actId="207"/>
          <ac:spMkLst>
            <pc:docMk/>
            <pc:sldMk cId="0" sldId="259"/>
            <ac:spMk id="422" creationId="{00000000-0000-0000-0000-000000000000}"/>
          </ac:spMkLst>
        </pc:spChg>
      </pc:sldChg>
      <pc:sldChg chg="modSp mod">
        <pc:chgData name="barbara aguilera" userId="3a74605ca60572cb" providerId="LiveId" clId="{9B43BB3E-C47C-4638-AC7F-1A1A653CF7E5}" dt="2020-09-27T01:04:18.084" v="7119" actId="13926"/>
        <pc:sldMkLst>
          <pc:docMk/>
          <pc:sldMk cId="0" sldId="260"/>
        </pc:sldMkLst>
        <pc:spChg chg="mod">
          <ac:chgData name="barbara aguilera" userId="3a74605ca60572cb" providerId="LiveId" clId="{9B43BB3E-C47C-4638-AC7F-1A1A653CF7E5}" dt="2020-09-22T20:51:36.153" v="969" actId="1076"/>
          <ac:spMkLst>
            <pc:docMk/>
            <pc:sldMk cId="0" sldId="260"/>
            <ac:spMk id="431" creationId="{00000000-0000-0000-0000-000000000000}"/>
          </ac:spMkLst>
        </pc:spChg>
        <pc:spChg chg="mod">
          <ac:chgData name="barbara aguilera" userId="3a74605ca60572cb" providerId="LiveId" clId="{9B43BB3E-C47C-4638-AC7F-1A1A653CF7E5}" dt="2020-09-22T20:50:11.142" v="957" actId="1076"/>
          <ac:spMkLst>
            <pc:docMk/>
            <pc:sldMk cId="0" sldId="260"/>
            <ac:spMk id="432" creationId="{00000000-0000-0000-0000-000000000000}"/>
          </ac:spMkLst>
        </pc:spChg>
        <pc:spChg chg="mod">
          <ac:chgData name="barbara aguilera" userId="3a74605ca60572cb" providerId="LiveId" clId="{9B43BB3E-C47C-4638-AC7F-1A1A653CF7E5}" dt="2020-09-22T20:50:01.156" v="955" actId="1076"/>
          <ac:spMkLst>
            <pc:docMk/>
            <pc:sldMk cId="0" sldId="260"/>
            <ac:spMk id="433" creationId="{00000000-0000-0000-0000-000000000000}"/>
          </ac:spMkLst>
        </pc:spChg>
        <pc:spChg chg="mod">
          <ac:chgData name="barbara aguilera" userId="3a74605ca60572cb" providerId="LiveId" clId="{9B43BB3E-C47C-4638-AC7F-1A1A653CF7E5}" dt="2020-09-27T01:04:18.084" v="7119" actId="13926"/>
          <ac:spMkLst>
            <pc:docMk/>
            <pc:sldMk cId="0" sldId="260"/>
            <ac:spMk id="434" creationId="{00000000-0000-0000-0000-000000000000}"/>
          </ac:spMkLst>
        </pc:spChg>
      </pc:sldChg>
      <pc:sldChg chg="addSp delSp modSp mod modClrScheme chgLayout">
        <pc:chgData name="barbara aguilera" userId="3a74605ca60572cb" providerId="LiveId" clId="{9B43BB3E-C47C-4638-AC7F-1A1A653CF7E5}" dt="2020-09-22T22:18:32.448" v="2450" actId="1076"/>
        <pc:sldMkLst>
          <pc:docMk/>
          <pc:sldMk cId="0" sldId="261"/>
        </pc:sldMkLst>
        <pc:spChg chg="add del mod ord">
          <ac:chgData name="barbara aguilera" userId="3a74605ca60572cb" providerId="LiveId" clId="{9B43BB3E-C47C-4638-AC7F-1A1A653CF7E5}" dt="2020-09-22T21:17:03.552" v="1701" actId="700"/>
          <ac:spMkLst>
            <pc:docMk/>
            <pc:sldMk cId="0" sldId="261"/>
            <ac:spMk id="3" creationId="{0C490250-D994-4904-8750-A3FACBA577BE}"/>
          </ac:spMkLst>
        </pc:spChg>
        <pc:spChg chg="add del mod ord">
          <ac:chgData name="barbara aguilera" userId="3a74605ca60572cb" providerId="LiveId" clId="{9B43BB3E-C47C-4638-AC7F-1A1A653CF7E5}" dt="2020-09-22T21:17:03.552" v="1701" actId="700"/>
          <ac:spMkLst>
            <pc:docMk/>
            <pc:sldMk cId="0" sldId="261"/>
            <ac:spMk id="4" creationId="{5905C916-E639-4578-8036-222E0F9F00FF}"/>
          </ac:spMkLst>
        </pc:spChg>
        <pc:spChg chg="add del mod ord">
          <ac:chgData name="barbara aguilera" userId="3a74605ca60572cb" providerId="LiveId" clId="{9B43BB3E-C47C-4638-AC7F-1A1A653CF7E5}" dt="2020-09-22T21:20:48.213" v="1730" actId="21"/>
          <ac:spMkLst>
            <pc:docMk/>
            <pc:sldMk cId="0" sldId="261"/>
            <ac:spMk id="6" creationId="{3CBF9D4D-748F-41AB-892D-5346403A2DD9}"/>
          </ac:spMkLst>
        </pc:spChg>
        <pc:spChg chg="add mod ord">
          <ac:chgData name="barbara aguilera" userId="3a74605ca60572cb" providerId="LiveId" clId="{9B43BB3E-C47C-4638-AC7F-1A1A653CF7E5}" dt="2020-09-22T21:18:15.816" v="1713" actId="14100"/>
          <ac:spMkLst>
            <pc:docMk/>
            <pc:sldMk cId="0" sldId="261"/>
            <ac:spMk id="7" creationId="{2EEE1DA6-1805-4A18-81EE-F47E5C9716D3}"/>
          </ac:spMkLst>
        </pc:spChg>
        <pc:spChg chg="add mod">
          <ac:chgData name="barbara aguilera" userId="3a74605ca60572cb" providerId="LiveId" clId="{9B43BB3E-C47C-4638-AC7F-1A1A653CF7E5}" dt="2020-09-22T22:18:29.096" v="2449" actId="1076"/>
          <ac:spMkLst>
            <pc:docMk/>
            <pc:sldMk cId="0" sldId="261"/>
            <ac:spMk id="14" creationId="{B6686219-591F-4B29-8023-57D8FD8922E6}"/>
          </ac:spMkLst>
        </pc:spChg>
        <pc:spChg chg="mod ord">
          <ac:chgData name="barbara aguilera" userId="3a74605ca60572cb" providerId="LiveId" clId="{9B43BB3E-C47C-4638-AC7F-1A1A653CF7E5}" dt="2020-09-22T21:32:49.396" v="1934" actId="1076"/>
          <ac:spMkLst>
            <pc:docMk/>
            <pc:sldMk cId="0" sldId="261"/>
            <ac:spMk id="439" creationId="{00000000-0000-0000-0000-000000000000}"/>
          </ac:spMkLst>
        </pc:spChg>
        <pc:spChg chg="del mod">
          <ac:chgData name="barbara aguilera" userId="3a74605ca60572cb" providerId="LiveId" clId="{9B43BB3E-C47C-4638-AC7F-1A1A653CF7E5}" dt="2020-09-22T21:00:35.330" v="1085" actId="21"/>
          <ac:spMkLst>
            <pc:docMk/>
            <pc:sldMk cId="0" sldId="261"/>
            <ac:spMk id="440" creationId="{00000000-0000-0000-0000-000000000000}"/>
          </ac:spMkLst>
        </pc:spChg>
        <pc:grpChg chg="del">
          <ac:chgData name="barbara aguilera" userId="3a74605ca60572cb" providerId="LiveId" clId="{9B43BB3E-C47C-4638-AC7F-1A1A653CF7E5}" dt="2020-09-22T20:53:36.716" v="970" actId="21"/>
          <ac:grpSpMkLst>
            <pc:docMk/>
            <pc:sldMk cId="0" sldId="261"/>
            <ac:grpSpMk id="444" creationId="{00000000-0000-0000-0000-000000000000}"/>
          </ac:grpSpMkLst>
        </pc:grpChg>
        <pc:graphicFrameChg chg="add del mod modGraphic">
          <ac:chgData name="barbara aguilera" userId="3a74605ca60572cb" providerId="LiveId" clId="{9B43BB3E-C47C-4638-AC7F-1A1A653CF7E5}" dt="2020-09-22T21:17:36.766" v="1708" actId="21"/>
          <ac:graphicFrameMkLst>
            <pc:docMk/>
            <pc:sldMk cId="0" sldId="261"/>
            <ac:graphicFrameMk id="2" creationId="{FE228617-C441-4D5C-879F-A79B8A5D8268}"/>
          </ac:graphicFrameMkLst>
        </pc:graphicFrameChg>
        <pc:graphicFrameChg chg="add del">
          <ac:chgData name="barbara aguilera" userId="3a74605ca60572cb" providerId="LiveId" clId="{9B43BB3E-C47C-4638-AC7F-1A1A653CF7E5}" dt="2020-09-22T21:17:02.732" v="1700" actId="22"/>
          <ac:graphicFrameMkLst>
            <pc:docMk/>
            <pc:sldMk cId="0" sldId="261"/>
            <ac:graphicFrameMk id="5" creationId="{4B60ADA1-C340-47FB-81C5-626A60487F31}"/>
          </ac:graphicFrameMkLst>
        </pc:graphicFrameChg>
        <pc:picChg chg="add mod modCrop">
          <ac:chgData name="barbara aguilera" userId="3a74605ca60572cb" providerId="LiveId" clId="{9B43BB3E-C47C-4638-AC7F-1A1A653CF7E5}" dt="2020-09-22T22:17:53.547" v="2444" actId="1076"/>
          <ac:picMkLst>
            <pc:docMk/>
            <pc:sldMk cId="0" sldId="261"/>
            <ac:picMk id="9" creationId="{8AEF0DB9-5E00-46DD-8B0C-D10AE2A6C495}"/>
          </ac:picMkLst>
        </pc:picChg>
        <pc:picChg chg="add mod modCrop">
          <ac:chgData name="barbara aguilera" userId="3a74605ca60572cb" providerId="LiveId" clId="{9B43BB3E-C47C-4638-AC7F-1A1A653CF7E5}" dt="2020-09-22T22:18:32.448" v="2450" actId="1076"/>
          <ac:picMkLst>
            <pc:docMk/>
            <pc:sldMk cId="0" sldId="261"/>
            <ac:picMk id="11" creationId="{6CBA08C5-C5AF-48FF-AC61-2DB51F4601AF}"/>
          </ac:picMkLst>
        </pc:picChg>
        <pc:picChg chg="add mod">
          <ac:chgData name="barbara aguilera" userId="3a74605ca60572cb" providerId="LiveId" clId="{9B43BB3E-C47C-4638-AC7F-1A1A653CF7E5}" dt="2020-09-22T22:17:45.768" v="2441" actId="1076"/>
          <ac:picMkLst>
            <pc:docMk/>
            <pc:sldMk cId="0" sldId="261"/>
            <ac:picMk id="13" creationId="{0EF4E9AB-EEC0-41E6-B816-2D875A2CF8CB}"/>
          </ac:picMkLst>
        </pc:picChg>
      </pc:sldChg>
      <pc:sldChg chg="addSp delSp modSp del mod modClrScheme chgLayout">
        <pc:chgData name="barbara aguilera" userId="3a74605ca60572cb" providerId="LiveId" clId="{9B43BB3E-C47C-4638-AC7F-1A1A653CF7E5}" dt="2020-09-22T21:30:50.618" v="1765" actId="2696"/>
        <pc:sldMkLst>
          <pc:docMk/>
          <pc:sldMk cId="0" sldId="262"/>
        </pc:sldMkLst>
        <pc:spChg chg="add del mod ord">
          <ac:chgData name="barbara aguilera" userId="3a74605ca60572cb" providerId="LiveId" clId="{9B43BB3E-C47C-4638-AC7F-1A1A653CF7E5}" dt="2020-09-22T21:29:42.057" v="1756" actId="700"/>
          <ac:spMkLst>
            <pc:docMk/>
            <pc:sldMk cId="0" sldId="262"/>
            <ac:spMk id="2" creationId="{CFB2B2EF-FE74-4C28-8517-200F5BBC56D7}"/>
          </ac:spMkLst>
        </pc:spChg>
        <pc:spChg chg="add del mod ord">
          <ac:chgData name="barbara aguilera" userId="3a74605ca60572cb" providerId="LiveId" clId="{9B43BB3E-C47C-4638-AC7F-1A1A653CF7E5}" dt="2020-09-22T21:29:42.057" v="1756" actId="700"/>
          <ac:spMkLst>
            <pc:docMk/>
            <pc:sldMk cId="0" sldId="262"/>
            <ac:spMk id="3" creationId="{F0E817EB-58F1-4B2A-888B-D79C87BCEACB}"/>
          </ac:spMkLst>
        </pc:spChg>
        <pc:spChg chg="add del mod ord">
          <ac:chgData name="barbara aguilera" userId="3a74605ca60572cb" providerId="LiveId" clId="{9B43BB3E-C47C-4638-AC7F-1A1A653CF7E5}" dt="2020-09-22T21:29:42.057" v="1756" actId="700"/>
          <ac:spMkLst>
            <pc:docMk/>
            <pc:sldMk cId="0" sldId="262"/>
            <ac:spMk id="4" creationId="{434E7A4D-6740-43DA-943D-ECF864905FB7}"/>
          </ac:spMkLst>
        </pc:spChg>
        <pc:spChg chg="add del mod ord">
          <ac:chgData name="barbara aguilera" userId="3a74605ca60572cb" providerId="LiveId" clId="{9B43BB3E-C47C-4638-AC7F-1A1A653CF7E5}" dt="2020-09-22T21:29:42.057" v="1756" actId="700"/>
          <ac:spMkLst>
            <pc:docMk/>
            <pc:sldMk cId="0" sldId="262"/>
            <ac:spMk id="5" creationId="{C3AE6364-EAD6-48B0-85FC-8C08F3D7B6E1}"/>
          </ac:spMkLst>
        </pc:spChg>
        <pc:spChg chg="add del mod ord">
          <ac:chgData name="barbara aguilera" userId="3a74605ca60572cb" providerId="LiveId" clId="{9B43BB3E-C47C-4638-AC7F-1A1A653CF7E5}" dt="2020-09-22T21:29:42.057" v="1756" actId="700"/>
          <ac:spMkLst>
            <pc:docMk/>
            <pc:sldMk cId="0" sldId="262"/>
            <ac:spMk id="6" creationId="{0C2CF36A-6285-4D4D-8D77-0A000B95C9C8}"/>
          </ac:spMkLst>
        </pc:spChg>
        <pc:spChg chg="add del mod ord">
          <ac:chgData name="barbara aguilera" userId="3a74605ca60572cb" providerId="LiveId" clId="{9B43BB3E-C47C-4638-AC7F-1A1A653CF7E5}" dt="2020-09-22T21:29:42.057" v="1756" actId="700"/>
          <ac:spMkLst>
            <pc:docMk/>
            <pc:sldMk cId="0" sldId="262"/>
            <ac:spMk id="7" creationId="{436D0D9A-3007-47C5-99E4-07F422543116}"/>
          </ac:spMkLst>
        </pc:spChg>
        <pc:spChg chg="add del mod ord">
          <ac:chgData name="barbara aguilera" userId="3a74605ca60572cb" providerId="LiveId" clId="{9B43BB3E-C47C-4638-AC7F-1A1A653CF7E5}" dt="2020-09-22T21:29:42.057" v="1756" actId="700"/>
          <ac:spMkLst>
            <pc:docMk/>
            <pc:sldMk cId="0" sldId="262"/>
            <ac:spMk id="8" creationId="{E8CC5CD4-D3E2-4900-B41A-998956FD82AB}"/>
          </ac:spMkLst>
        </pc:spChg>
        <pc:spChg chg="add del mod ord">
          <ac:chgData name="barbara aguilera" userId="3a74605ca60572cb" providerId="LiveId" clId="{9B43BB3E-C47C-4638-AC7F-1A1A653CF7E5}" dt="2020-09-22T21:29:42.057" v="1756" actId="700"/>
          <ac:spMkLst>
            <pc:docMk/>
            <pc:sldMk cId="0" sldId="262"/>
            <ac:spMk id="9" creationId="{E679CFD4-B34F-4F8E-972C-11AB0B2FA046}"/>
          </ac:spMkLst>
        </pc:spChg>
        <pc:spChg chg="del mod ord">
          <ac:chgData name="barbara aguilera" userId="3a74605ca60572cb" providerId="LiveId" clId="{9B43BB3E-C47C-4638-AC7F-1A1A653CF7E5}" dt="2020-09-22T21:30:44.420" v="1763" actId="21"/>
          <ac:spMkLst>
            <pc:docMk/>
            <pc:sldMk cId="0" sldId="262"/>
            <ac:spMk id="509" creationId="{00000000-0000-0000-0000-000000000000}"/>
          </ac:spMkLst>
        </pc:spChg>
        <pc:spChg chg="mod ord">
          <ac:chgData name="barbara aguilera" userId="3a74605ca60572cb" providerId="LiveId" clId="{9B43BB3E-C47C-4638-AC7F-1A1A653CF7E5}" dt="2020-09-22T21:30:36.362" v="1761" actId="700"/>
          <ac:spMkLst>
            <pc:docMk/>
            <pc:sldMk cId="0" sldId="262"/>
            <ac:spMk id="510" creationId="{00000000-0000-0000-0000-000000000000}"/>
          </ac:spMkLst>
        </pc:spChg>
        <pc:spChg chg="mod ord">
          <ac:chgData name="barbara aguilera" userId="3a74605ca60572cb" providerId="LiveId" clId="{9B43BB3E-C47C-4638-AC7F-1A1A653CF7E5}" dt="2020-09-22T21:30:36.362" v="1761" actId="700"/>
          <ac:spMkLst>
            <pc:docMk/>
            <pc:sldMk cId="0" sldId="262"/>
            <ac:spMk id="511" creationId="{00000000-0000-0000-0000-000000000000}"/>
          </ac:spMkLst>
        </pc:spChg>
        <pc:spChg chg="mod ord">
          <ac:chgData name="barbara aguilera" userId="3a74605ca60572cb" providerId="LiveId" clId="{9B43BB3E-C47C-4638-AC7F-1A1A653CF7E5}" dt="2020-09-22T21:30:36.362" v="1761" actId="700"/>
          <ac:spMkLst>
            <pc:docMk/>
            <pc:sldMk cId="0" sldId="262"/>
            <ac:spMk id="512" creationId="{00000000-0000-0000-0000-000000000000}"/>
          </ac:spMkLst>
        </pc:spChg>
        <pc:spChg chg="mod ord">
          <ac:chgData name="barbara aguilera" userId="3a74605ca60572cb" providerId="LiveId" clId="{9B43BB3E-C47C-4638-AC7F-1A1A653CF7E5}" dt="2020-09-22T21:30:36.362" v="1761" actId="700"/>
          <ac:spMkLst>
            <pc:docMk/>
            <pc:sldMk cId="0" sldId="262"/>
            <ac:spMk id="513" creationId="{00000000-0000-0000-0000-000000000000}"/>
          </ac:spMkLst>
        </pc:spChg>
        <pc:spChg chg="del">
          <ac:chgData name="barbara aguilera" userId="3a74605ca60572cb" providerId="LiveId" clId="{9B43BB3E-C47C-4638-AC7F-1A1A653CF7E5}" dt="2020-09-22T21:30:48.180" v="1764" actId="21"/>
          <ac:spMkLst>
            <pc:docMk/>
            <pc:sldMk cId="0" sldId="262"/>
            <ac:spMk id="523" creationId="{00000000-0000-0000-0000-000000000000}"/>
          </ac:spMkLst>
        </pc:spChg>
      </pc:sldChg>
      <pc:sldChg chg="modSp del mod modClrScheme chgLayout">
        <pc:chgData name="barbara aguilera" userId="3a74605ca60572cb" providerId="LiveId" clId="{9B43BB3E-C47C-4638-AC7F-1A1A653CF7E5}" dt="2020-09-22T22:23:58.904" v="2455" actId="2696"/>
        <pc:sldMkLst>
          <pc:docMk/>
          <pc:sldMk cId="0" sldId="263"/>
        </pc:sldMkLst>
        <pc:spChg chg="mod ord">
          <ac:chgData name="barbara aguilera" userId="3a74605ca60572cb" providerId="LiveId" clId="{9B43BB3E-C47C-4638-AC7F-1A1A653CF7E5}" dt="2020-09-22T22:23:43.130" v="2451" actId="700"/>
          <ac:spMkLst>
            <pc:docMk/>
            <pc:sldMk cId="0" sldId="263"/>
            <ac:spMk id="542" creationId="{00000000-0000-0000-0000-000000000000}"/>
          </ac:spMkLst>
        </pc:spChg>
        <pc:spChg chg="mod ord">
          <ac:chgData name="barbara aguilera" userId="3a74605ca60572cb" providerId="LiveId" clId="{9B43BB3E-C47C-4638-AC7F-1A1A653CF7E5}" dt="2020-09-22T22:23:43.130" v="2451" actId="700"/>
          <ac:spMkLst>
            <pc:docMk/>
            <pc:sldMk cId="0" sldId="263"/>
            <ac:spMk id="543" creationId="{00000000-0000-0000-0000-000000000000}"/>
          </ac:spMkLst>
        </pc:spChg>
        <pc:spChg chg="mod ord">
          <ac:chgData name="barbara aguilera" userId="3a74605ca60572cb" providerId="LiveId" clId="{9B43BB3E-C47C-4638-AC7F-1A1A653CF7E5}" dt="2020-09-22T22:23:43.130" v="2451" actId="700"/>
          <ac:spMkLst>
            <pc:docMk/>
            <pc:sldMk cId="0" sldId="263"/>
            <ac:spMk id="544" creationId="{00000000-0000-0000-0000-000000000000}"/>
          </ac:spMkLst>
        </pc:spChg>
        <pc:spChg chg="mod ord">
          <ac:chgData name="barbara aguilera" userId="3a74605ca60572cb" providerId="LiveId" clId="{9B43BB3E-C47C-4638-AC7F-1A1A653CF7E5}" dt="2020-09-22T22:23:43.130" v="2451" actId="700"/>
          <ac:spMkLst>
            <pc:docMk/>
            <pc:sldMk cId="0" sldId="263"/>
            <ac:spMk id="545" creationId="{00000000-0000-0000-0000-000000000000}"/>
          </ac:spMkLst>
        </pc:spChg>
        <pc:spChg chg="mod ord">
          <ac:chgData name="barbara aguilera" userId="3a74605ca60572cb" providerId="LiveId" clId="{9B43BB3E-C47C-4638-AC7F-1A1A653CF7E5}" dt="2020-09-22T22:23:43.130" v="2451" actId="700"/>
          <ac:spMkLst>
            <pc:docMk/>
            <pc:sldMk cId="0" sldId="263"/>
            <ac:spMk id="546" creationId="{00000000-0000-0000-0000-000000000000}"/>
          </ac:spMkLst>
        </pc:spChg>
        <pc:spChg chg="mod ord">
          <ac:chgData name="barbara aguilera" userId="3a74605ca60572cb" providerId="LiveId" clId="{9B43BB3E-C47C-4638-AC7F-1A1A653CF7E5}" dt="2020-09-22T22:23:43.130" v="2451" actId="700"/>
          <ac:spMkLst>
            <pc:docMk/>
            <pc:sldMk cId="0" sldId="263"/>
            <ac:spMk id="547" creationId="{00000000-0000-0000-0000-000000000000}"/>
          </ac:spMkLst>
        </pc:spChg>
        <pc:spChg chg="mod ord">
          <ac:chgData name="barbara aguilera" userId="3a74605ca60572cb" providerId="LiveId" clId="{9B43BB3E-C47C-4638-AC7F-1A1A653CF7E5}" dt="2020-09-22T22:23:43.130" v="2451" actId="700"/>
          <ac:spMkLst>
            <pc:docMk/>
            <pc:sldMk cId="0" sldId="263"/>
            <ac:spMk id="548" creationId="{00000000-0000-0000-0000-000000000000}"/>
          </ac:spMkLst>
        </pc:spChg>
      </pc:sldChg>
      <pc:sldChg chg="addSp delSp modSp mod">
        <pc:chgData name="barbara aguilera" userId="3a74605ca60572cb" providerId="LiveId" clId="{9B43BB3E-C47C-4638-AC7F-1A1A653CF7E5}" dt="2020-09-24T22:42:31.892" v="5921" actId="20577"/>
        <pc:sldMkLst>
          <pc:docMk/>
          <pc:sldMk cId="0" sldId="264"/>
        </pc:sldMkLst>
        <pc:spChg chg="add del mod">
          <ac:chgData name="barbara aguilera" userId="3a74605ca60572cb" providerId="LiveId" clId="{9B43BB3E-C47C-4638-AC7F-1A1A653CF7E5}" dt="2020-09-22T22:27:06.302" v="2589" actId="21"/>
          <ac:spMkLst>
            <pc:docMk/>
            <pc:sldMk cId="0" sldId="264"/>
            <ac:spMk id="3" creationId="{3269047A-6C15-4026-BF87-8CB42FA77BA4}"/>
          </ac:spMkLst>
        </pc:spChg>
        <pc:spChg chg="mod">
          <ac:chgData name="barbara aguilera" userId="3a74605ca60572cb" providerId="LiveId" clId="{9B43BB3E-C47C-4638-AC7F-1A1A653CF7E5}" dt="2020-09-22T22:26:33.558" v="2548" actId="207"/>
          <ac:spMkLst>
            <pc:docMk/>
            <pc:sldMk cId="0" sldId="264"/>
            <ac:spMk id="571" creationId="{00000000-0000-0000-0000-000000000000}"/>
          </ac:spMkLst>
        </pc:spChg>
        <pc:spChg chg="mod">
          <ac:chgData name="barbara aguilera" userId="3a74605ca60572cb" providerId="LiveId" clId="{9B43BB3E-C47C-4638-AC7F-1A1A653CF7E5}" dt="2020-09-22T22:26:53.644" v="2587" actId="20577"/>
          <ac:spMkLst>
            <pc:docMk/>
            <pc:sldMk cId="0" sldId="264"/>
            <ac:spMk id="572" creationId="{00000000-0000-0000-0000-000000000000}"/>
          </ac:spMkLst>
        </pc:spChg>
        <pc:spChg chg="mod">
          <ac:chgData name="barbara aguilera" userId="3a74605ca60572cb" providerId="LiveId" clId="{9B43BB3E-C47C-4638-AC7F-1A1A653CF7E5}" dt="2020-09-24T22:42:31.892" v="5921" actId="20577"/>
          <ac:spMkLst>
            <pc:docMk/>
            <pc:sldMk cId="0" sldId="264"/>
            <ac:spMk id="573" creationId="{00000000-0000-0000-0000-000000000000}"/>
          </ac:spMkLst>
        </pc:spChg>
        <pc:spChg chg="del">
          <ac:chgData name="barbara aguilera" userId="3a74605ca60572cb" providerId="LiveId" clId="{9B43BB3E-C47C-4638-AC7F-1A1A653CF7E5}" dt="2020-09-22T22:27:01.416" v="2588" actId="21"/>
          <ac:spMkLst>
            <pc:docMk/>
            <pc:sldMk cId="0" sldId="264"/>
            <ac:spMk id="574" creationId="{00000000-0000-0000-0000-000000000000}"/>
          </ac:spMkLst>
        </pc:spChg>
      </pc:sldChg>
      <pc:sldChg chg="addSp delSp modSp mod modClrScheme chgLayout">
        <pc:chgData name="barbara aguilera" userId="3a74605ca60572cb" providerId="LiveId" clId="{9B43BB3E-C47C-4638-AC7F-1A1A653CF7E5}" dt="2020-09-27T01:07:36.885" v="7174" actId="20577"/>
        <pc:sldMkLst>
          <pc:docMk/>
          <pc:sldMk cId="0" sldId="265"/>
        </pc:sldMkLst>
        <pc:spChg chg="add del">
          <ac:chgData name="barbara aguilera" userId="3a74605ca60572cb" providerId="LiveId" clId="{9B43BB3E-C47C-4638-AC7F-1A1A653CF7E5}" dt="2020-09-23T04:18:04.511" v="2764" actId="478"/>
          <ac:spMkLst>
            <pc:docMk/>
            <pc:sldMk cId="0" sldId="265"/>
            <ac:spMk id="2" creationId="{E704BBC9-C250-4E1D-953C-347B79AB77AC}"/>
          </ac:spMkLst>
        </pc:spChg>
        <pc:spChg chg="add del mod">
          <ac:chgData name="barbara aguilera" userId="3a74605ca60572cb" providerId="LiveId" clId="{9B43BB3E-C47C-4638-AC7F-1A1A653CF7E5}" dt="2020-09-22T22:32:51.976" v="2640" actId="21"/>
          <ac:spMkLst>
            <pc:docMk/>
            <pc:sldMk cId="0" sldId="265"/>
            <ac:spMk id="3" creationId="{5505EBD3-F91C-4C60-9588-27402C06D579}"/>
          </ac:spMkLst>
        </pc:spChg>
        <pc:spChg chg="add del mod ord">
          <ac:chgData name="barbara aguilera" userId="3a74605ca60572cb" providerId="LiveId" clId="{9B43BB3E-C47C-4638-AC7F-1A1A653CF7E5}" dt="2020-09-23T04:19:05.546" v="2767" actId="21"/>
          <ac:spMkLst>
            <pc:docMk/>
            <pc:sldMk cId="0" sldId="265"/>
            <ac:spMk id="3" creationId="{CD4E9E18-753D-47C6-B372-E53C520808AC}"/>
          </ac:spMkLst>
        </pc:spChg>
        <pc:spChg chg="add mod ord">
          <ac:chgData name="barbara aguilera" userId="3a74605ca60572cb" providerId="LiveId" clId="{9B43BB3E-C47C-4638-AC7F-1A1A653CF7E5}" dt="2020-09-23T04:18:57.946" v="2765" actId="700"/>
          <ac:spMkLst>
            <pc:docMk/>
            <pc:sldMk cId="0" sldId="265"/>
            <ac:spMk id="4" creationId="{C33422A7-8C2A-4F84-AAD9-06C4ECE91626}"/>
          </ac:spMkLst>
        </pc:spChg>
        <pc:spChg chg="add del mod ord">
          <ac:chgData name="barbara aguilera" userId="3a74605ca60572cb" providerId="LiveId" clId="{9B43BB3E-C47C-4638-AC7F-1A1A653CF7E5}" dt="2020-09-23T04:19:07.706" v="2768"/>
          <ac:spMkLst>
            <pc:docMk/>
            <pc:sldMk cId="0" sldId="265"/>
            <ac:spMk id="5" creationId="{B6DE4F24-C83A-4111-B2DA-24ED30106B78}"/>
          </ac:spMkLst>
        </pc:spChg>
        <pc:spChg chg="add del mod ord">
          <ac:chgData name="barbara aguilera" userId="3a74605ca60572cb" providerId="LiveId" clId="{9B43BB3E-C47C-4638-AC7F-1A1A653CF7E5}" dt="2020-09-22T22:33:13.300" v="2642" actId="21"/>
          <ac:spMkLst>
            <pc:docMk/>
            <pc:sldMk cId="0" sldId="265"/>
            <ac:spMk id="5" creationId="{F76BB053-9DAC-4C5F-BDA2-4DAEEEB9EB1C}"/>
          </ac:spMkLst>
        </pc:spChg>
        <pc:spChg chg="add mod">
          <ac:chgData name="barbara aguilera" userId="3a74605ca60572cb" providerId="LiveId" clId="{9B43BB3E-C47C-4638-AC7F-1A1A653CF7E5}" dt="2020-09-27T01:07:36.885" v="7174" actId="20577"/>
          <ac:spMkLst>
            <pc:docMk/>
            <pc:sldMk cId="0" sldId="265"/>
            <ac:spMk id="7" creationId="{DCC38ACE-F0F8-4E23-9F25-2E9C09D7244A}"/>
          </ac:spMkLst>
        </pc:spChg>
        <pc:spChg chg="del">
          <ac:chgData name="barbara aguilera" userId="3a74605ca60572cb" providerId="LiveId" clId="{9B43BB3E-C47C-4638-AC7F-1A1A653CF7E5}" dt="2020-09-22T22:31:57.518" v="2593" actId="21"/>
          <ac:spMkLst>
            <pc:docMk/>
            <pc:sldMk cId="0" sldId="265"/>
            <ac:spMk id="579" creationId="{00000000-0000-0000-0000-000000000000}"/>
          </ac:spMkLst>
        </pc:spChg>
        <pc:spChg chg="del mod ord">
          <ac:chgData name="barbara aguilera" userId="3a74605ca60572cb" providerId="LiveId" clId="{9B43BB3E-C47C-4638-AC7F-1A1A653CF7E5}" dt="2020-09-22T22:33:04.896" v="2641" actId="700"/>
          <ac:spMkLst>
            <pc:docMk/>
            <pc:sldMk cId="0" sldId="265"/>
            <ac:spMk id="580" creationId="{00000000-0000-0000-0000-000000000000}"/>
          </ac:spMkLst>
        </pc:spChg>
        <pc:spChg chg="del mod ord">
          <ac:chgData name="barbara aguilera" userId="3a74605ca60572cb" providerId="LiveId" clId="{9B43BB3E-C47C-4638-AC7F-1A1A653CF7E5}" dt="2020-09-22T22:32:47.412" v="2639" actId="21"/>
          <ac:spMkLst>
            <pc:docMk/>
            <pc:sldMk cId="0" sldId="265"/>
            <ac:spMk id="581" creationId="{00000000-0000-0000-0000-000000000000}"/>
          </ac:spMkLst>
        </pc:spChg>
        <pc:grpChg chg="del mod">
          <ac:chgData name="barbara aguilera" userId="3a74605ca60572cb" providerId="LiveId" clId="{9B43BB3E-C47C-4638-AC7F-1A1A653CF7E5}" dt="2020-09-22T22:32:37.391" v="2637" actId="21"/>
          <ac:grpSpMkLst>
            <pc:docMk/>
            <pc:sldMk cId="0" sldId="265"/>
            <ac:grpSpMk id="583" creationId="{00000000-0000-0000-0000-000000000000}"/>
          </ac:grpSpMkLst>
        </pc:grpChg>
        <pc:grpChg chg="del">
          <ac:chgData name="barbara aguilera" userId="3a74605ca60572cb" providerId="LiveId" clId="{9B43BB3E-C47C-4638-AC7F-1A1A653CF7E5}" dt="2020-09-22T22:33:58.554" v="2656" actId="478"/>
          <ac:grpSpMkLst>
            <pc:docMk/>
            <pc:sldMk cId="0" sldId="265"/>
            <ac:grpSpMk id="587" creationId="{00000000-0000-0000-0000-000000000000}"/>
          </ac:grpSpMkLst>
        </pc:grpChg>
        <pc:graphicFrameChg chg="add del mod modGraphic">
          <ac:chgData name="barbara aguilera" userId="3a74605ca60572cb" providerId="LiveId" clId="{9B43BB3E-C47C-4638-AC7F-1A1A653CF7E5}" dt="2020-09-23T04:21:58.470" v="2785" actId="21"/>
          <ac:graphicFrameMkLst>
            <pc:docMk/>
            <pc:sldMk cId="0" sldId="265"/>
            <ac:graphicFrameMk id="9" creationId="{E947C3A5-5FBE-4EE1-BC74-D91280E82BF6}"/>
          </ac:graphicFrameMkLst>
        </pc:graphicFrameChg>
        <pc:graphicFrameChg chg="add mod modGraphic">
          <ac:chgData name="barbara aguilera" userId="3a74605ca60572cb" providerId="LiveId" clId="{9B43BB3E-C47C-4638-AC7F-1A1A653CF7E5}" dt="2020-09-23T04:25:30.214" v="2969" actId="20577"/>
          <ac:graphicFrameMkLst>
            <pc:docMk/>
            <pc:sldMk cId="0" sldId="265"/>
            <ac:graphicFrameMk id="10" creationId="{D53806BE-087F-47BD-B104-6962F3D68EDE}"/>
          </ac:graphicFrameMkLst>
        </pc:graphicFrameChg>
        <pc:picChg chg="add del mod">
          <ac:chgData name="barbara aguilera" userId="3a74605ca60572cb" providerId="LiveId" clId="{9B43BB3E-C47C-4638-AC7F-1A1A653CF7E5}" dt="2020-09-22T22:34:16.146" v="2661" actId="21"/>
          <ac:picMkLst>
            <pc:docMk/>
            <pc:sldMk cId="0" sldId="265"/>
            <ac:picMk id="7" creationId="{3720A29C-9629-404B-A3A3-3114336FAEEB}"/>
          </ac:picMkLst>
        </pc:picChg>
        <pc:picChg chg="add del mod">
          <ac:chgData name="barbara aguilera" userId="3a74605ca60572cb" providerId="LiveId" clId="{9B43BB3E-C47C-4638-AC7F-1A1A653CF7E5}" dt="2020-09-23T04:20:32.758" v="2780" actId="478"/>
          <ac:picMkLst>
            <pc:docMk/>
            <pc:sldMk cId="0" sldId="265"/>
            <ac:picMk id="8" creationId="{D857AC82-1313-493E-9BC1-9CB3BC999419}"/>
          </ac:picMkLst>
        </pc:picChg>
        <pc:picChg chg="add del mod">
          <ac:chgData name="barbara aguilera" userId="3a74605ca60572cb" providerId="LiveId" clId="{9B43BB3E-C47C-4638-AC7F-1A1A653CF7E5}" dt="2020-09-22T22:34:58.626" v="2671" actId="21"/>
          <ac:picMkLst>
            <pc:docMk/>
            <pc:sldMk cId="0" sldId="265"/>
            <ac:picMk id="9" creationId="{9958D00D-2006-46BF-A233-0BFD918B4D8B}"/>
          </ac:picMkLst>
        </pc:picChg>
        <pc:picChg chg="add mod">
          <ac:chgData name="barbara aguilera" userId="3a74605ca60572cb" providerId="LiveId" clId="{9B43BB3E-C47C-4638-AC7F-1A1A653CF7E5}" dt="2020-09-23T04:20:00.400" v="2777" actId="688"/>
          <ac:picMkLst>
            <pc:docMk/>
            <pc:sldMk cId="0" sldId="265"/>
            <ac:picMk id="11" creationId="{95E47018-44A4-4E4B-A5BD-595C0D5BB5D9}"/>
          </ac:picMkLst>
        </pc:picChg>
        <pc:picChg chg="del mod">
          <ac:chgData name="barbara aguilera" userId="3a74605ca60572cb" providerId="LiveId" clId="{9B43BB3E-C47C-4638-AC7F-1A1A653CF7E5}" dt="2020-09-22T22:32:01.219" v="2594" actId="21"/>
          <ac:picMkLst>
            <pc:docMk/>
            <pc:sldMk cId="0" sldId="265"/>
            <ac:picMk id="582" creationId="{00000000-0000-0000-0000-000000000000}"/>
          </ac:picMkLst>
        </pc:picChg>
      </pc:sldChg>
      <pc:sldChg chg="addSp delSp modSp mod">
        <pc:chgData name="barbara aguilera" userId="3a74605ca60572cb" providerId="LiveId" clId="{9B43BB3E-C47C-4638-AC7F-1A1A653CF7E5}" dt="2020-09-27T01:08:15.394" v="7245" actId="5793"/>
        <pc:sldMkLst>
          <pc:docMk/>
          <pc:sldMk cId="0" sldId="266"/>
        </pc:sldMkLst>
        <pc:spChg chg="add del mod">
          <ac:chgData name="barbara aguilera" userId="3a74605ca60572cb" providerId="LiveId" clId="{9B43BB3E-C47C-4638-AC7F-1A1A653CF7E5}" dt="2020-09-24T20:32:01.413" v="3042" actId="21"/>
          <ac:spMkLst>
            <pc:docMk/>
            <pc:sldMk cId="0" sldId="266"/>
            <ac:spMk id="3" creationId="{DF0E298C-48C8-4C7B-ABE3-B69933CCCE87}"/>
          </ac:spMkLst>
        </pc:spChg>
        <pc:spChg chg="add del mod">
          <ac:chgData name="barbara aguilera" userId="3a74605ca60572cb" providerId="LiveId" clId="{9B43BB3E-C47C-4638-AC7F-1A1A653CF7E5}" dt="2020-09-24T20:32:10.973" v="3044" actId="21"/>
          <ac:spMkLst>
            <pc:docMk/>
            <pc:sldMk cId="0" sldId="266"/>
            <ac:spMk id="5" creationId="{453CE659-74E9-4056-823A-5E7623CC5EB2}"/>
          </ac:spMkLst>
        </pc:spChg>
        <pc:spChg chg="add del mod">
          <ac:chgData name="barbara aguilera" userId="3a74605ca60572cb" providerId="LiveId" clId="{9B43BB3E-C47C-4638-AC7F-1A1A653CF7E5}" dt="2020-09-24T20:32:19.729" v="3046" actId="21"/>
          <ac:spMkLst>
            <pc:docMk/>
            <pc:sldMk cId="0" sldId="266"/>
            <ac:spMk id="7" creationId="{279513A9-89E2-4E2A-A099-AD17BFD72FC3}"/>
          </ac:spMkLst>
        </pc:spChg>
        <pc:spChg chg="add del mod">
          <ac:chgData name="barbara aguilera" userId="3a74605ca60572cb" providerId="LiveId" clId="{9B43BB3E-C47C-4638-AC7F-1A1A653CF7E5}" dt="2020-09-24T20:32:26.410" v="3048" actId="21"/>
          <ac:spMkLst>
            <pc:docMk/>
            <pc:sldMk cId="0" sldId="266"/>
            <ac:spMk id="9" creationId="{E00D3D3E-DE99-42FD-9D46-344EB20A33B5}"/>
          </ac:spMkLst>
        </pc:spChg>
        <pc:spChg chg="add del mod">
          <ac:chgData name="barbara aguilera" userId="3a74605ca60572cb" providerId="LiveId" clId="{9B43BB3E-C47C-4638-AC7F-1A1A653CF7E5}" dt="2020-09-24T20:32:35.398" v="3050" actId="21"/>
          <ac:spMkLst>
            <pc:docMk/>
            <pc:sldMk cId="0" sldId="266"/>
            <ac:spMk id="11" creationId="{BCEE0C26-D3DF-4B31-9D13-65F5660FF51C}"/>
          </ac:spMkLst>
        </pc:spChg>
        <pc:spChg chg="add del mod">
          <ac:chgData name="barbara aguilera" userId="3a74605ca60572cb" providerId="LiveId" clId="{9B43BB3E-C47C-4638-AC7F-1A1A653CF7E5}" dt="2020-09-24T20:32:50.426" v="3053" actId="21"/>
          <ac:spMkLst>
            <pc:docMk/>
            <pc:sldMk cId="0" sldId="266"/>
            <ac:spMk id="13" creationId="{6543C4AC-59F1-4DD8-AF4B-FFBCC71B3984}"/>
          </ac:spMkLst>
        </pc:spChg>
        <pc:spChg chg="add del mod">
          <ac:chgData name="barbara aguilera" userId="3a74605ca60572cb" providerId="LiveId" clId="{9B43BB3E-C47C-4638-AC7F-1A1A653CF7E5}" dt="2020-09-24T20:33:00.834" v="3055" actId="21"/>
          <ac:spMkLst>
            <pc:docMk/>
            <pc:sldMk cId="0" sldId="266"/>
            <ac:spMk id="15" creationId="{5B777B0D-9BFA-4819-BA6E-00EEDF9FC81E}"/>
          </ac:spMkLst>
        </pc:spChg>
        <pc:spChg chg="add del mod">
          <ac:chgData name="barbara aguilera" userId="3a74605ca60572cb" providerId="LiveId" clId="{9B43BB3E-C47C-4638-AC7F-1A1A653CF7E5}" dt="2020-09-24T22:22:30.668" v="5683" actId="21"/>
          <ac:spMkLst>
            <pc:docMk/>
            <pc:sldMk cId="0" sldId="266"/>
            <ac:spMk id="18" creationId="{AADEB0F5-13D6-4FBB-B210-0B8E3CEC3C89}"/>
          </ac:spMkLst>
        </pc:spChg>
        <pc:spChg chg="mod">
          <ac:chgData name="barbara aguilera" userId="3a74605ca60572cb" providerId="LiveId" clId="{9B43BB3E-C47C-4638-AC7F-1A1A653CF7E5}" dt="2020-09-23T04:27:32.183" v="3034" actId="313"/>
          <ac:spMkLst>
            <pc:docMk/>
            <pc:sldMk cId="0" sldId="266"/>
            <ac:spMk id="596" creationId="{00000000-0000-0000-0000-000000000000}"/>
          </ac:spMkLst>
        </pc:spChg>
        <pc:spChg chg="del mod">
          <ac:chgData name="barbara aguilera" userId="3a74605ca60572cb" providerId="LiveId" clId="{9B43BB3E-C47C-4638-AC7F-1A1A653CF7E5}" dt="2020-09-24T22:22:24.303" v="5682" actId="478"/>
          <ac:spMkLst>
            <pc:docMk/>
            <pc:sldMk cId="0" sldId="266"/>
            <ac:spMk id="597" creationId="{00000000-0000-0000-0000-000000000000}"/>
          </ac:spMkLst>
        </pc:spChg>
        <pc:spChg chg="del">
          <ac:chgData name="barbara aguilera" userId="3a74605ca60572cb" providerId="LiveId" clId="{9B43BB3E-C47C-4638-AC7F-1A1A653CF7E5}" dt="2020-09-24T20:31:56.565" v="3041" actId="21"/>
          <ac:spMkLst>
            <pc:docMk/>
            <pc:sldMk cId="0" sldId="266"/>
            <ac:spMk id="598" creationId="{00000000-0000-0000-0000-000000000000}"/>
          </ac:spMkLst>
        </pc:spChg>
        <pc:spChg chg="del">
          <ac:chgData name="barbara aguilera" userId="3a74605ca60572cb" providerId="LiveId" clId="{9B43BB3E-C47C-4638-AC7F-1A1A653CF7E5}" dt="2020-09-24T20:32:45.733" v="3052" actId="21"/>
          <ac:spMkLst>
            <pc:docMk/>
            <pc:sldMk cId="0" sldId="266"/>
            <ac:spMk id="599" creationId="{00000000-0000-0000-0000-000000000000}"/>
          </ac:spMkLst>
        </pc:spChg>
        <pc:spChg chg="del">
          <ac:chgData name="barbara aguilera" userId="3a74605ca60572cb" providerId="LiveId" clId="{9B43BB3E-C47C-4638-AC7F-1A1A653CF7E5}" dt="2020-09-24T20:32:54.761" v="3054" actId="21"/>
          <ac:spMkLst>
            <pc:docMk/>
            <pc:sldMk cId="0" sldId="266"/>
            <ac:spMk id="600" creationId="{00000000-0000-0000-0000-000000000000}"/>
          </ac:spMkLst>
        </pc:spChg>
        <pc:spChg chg="del">
          <ac:chgData name="barbara aguilera" userId="3a74605ca60572cb" providerId="LiveId" clId="{9B43BB3E-C47C-4638-AC7F-1A1A653CF7E5}" dt="2020-09-24T20:32:30.710" v="3049" actId="21"/>
          <ac:spMkLst>
            <pc:docMk/>
            <pc:sldMk cId="0" sldId="266"/>
            <ac:spMk id="601" creationId="{00000000-0000-0000-0000-000000000000}"/>
          </ac:spMkLst>
        </pc:spChg>
        <pc:spChg chg="del">
          <ac:chgData name="barbara aguilera" userId="3a74605ca60572cb" providerId="LiveId" clId="{9B43BB3E-C47C-4638-AC7F-1A1A653CF7E5}" dt="2020-09-24T20:32:21.765" v="3047" actId="478"/>
          <ac:spMkLst>
            <pc:docMk/>
            <pc:sldMk cId="0" sldId="266"/>
            <ac:spMk id="602" creationId="{00000000-0000-0000-0000-000000000000}"/>
          </ac:spMkLst>
        </pc:spChg>
        <pc:spChg chg="del">
          <ac:chgData name="barbara aguilera" userId="3a74605ca60572cb" providerId="LiveId" clId="{9B43BB3E-C47C-4638-AC7F-1A1A653CF7E5}" dt="2020-09-24T20:32:04.187" v="3043" actId="478"/>
          <ac:spMkLst>
            <pc:docMk/>
            <pc:sldMk cId="0" sldId="266"/>
            <ac:spMk id="603" creationId="{00000000-0000-0000-0000-000000000000}"/>
          </ac:spMkLst>
        </pc:spChg>
        <pc:spChg chg="del">
          <ac:chgData name="barbara aguilera" userId="3a74605ca60572cb" providerId="LiveId" clId="{9B43BB3E-C47C-4638-AC7F-1A1A653CF7E5}" dt="2020-09-24T20:32:15.100" v="3045" actId="21"/>
          <ac:spMkLst>
            <pc:docMk/>
            <pc:sldMk cId="0" sldId="266"/>
            <ac:spMk id="604" creationId="{00000000-0000-0000-0000-000000000000}"/>
          </ac:spMkLst>
        </pc:spChg>
        <pc:grpChg chg="del mod">
          <ac:chgData name="barbara aguilera" userId="3a74605ca60572cb" providerId="LiveId" clId="{9B43BB3E-C47C-4638-AC7F-1A1A653CF7E5}" dt="2020-09-24T20:31:46.355" v="3038" actId="478"/>
          <ac:grpSpMkLst>
            <pc:docMk/>
            <pc:sldMk cId="0" sldId="266"/>
            <ac:grpSpMk id="605" creationId="{00000000-0000-0000-0000-000000000000}"/>
          </ac:grpSpMkLst>
        </pc:grpChg>
        <pc:grpChg chg="del">
          <ac:chgData name="barbara aguilera" userId="3a74605ca60572cb" providerId="LiveId" clId="{9B43BB3E-C47C-4638-AC7F-1A1A653CF7E5}" dt="2020-09-24T20:31:42.132" v="3036" actId="478"/>
          <ac:grpSpMkLst>
            <pc:docMk/>
            <pc:sldMk cId="0" sldId="266"/>
            <ac:grpSpMk id="608" creationId="{00000000-0000-0000-0000-000000000000}"/>
          </ac:grpSpMkLst>
        </pc:grpChg>
        <pc:grpChg chg="del">
          <ac:chgData name="barbara aguilera" userId="3a74605ca60572cb" providerId="LiveId" clId="{9B43BB3E-C47C-4638-AC7F-1A1A653CF7E5}" dt="2020-09-24T20:31:47.988" v="3039" actId="478"/>
          <ac:grpSpMkLst>
            <pc:docMk/>
            <pc:sldMk cId="0" sldId="266"/>
            <ac:grpSpMk id="615" creationId="{00000000-0000-0000-0000-000000000000}"/>
          </ac:grpSpMkLst>
        </pc:grpChg>
        <pc:grpChg chg="del">
          <ac:chgData name="barbara aguilera" userId="3a74605ca60572cb" providerId="LiveId" clId="{9B43BB3E-C47C-4638-AC7F-1A1A653CF7E5}" dt="2020-09-24T20:31:43.873" v="3037" actId="478"/>
          <ac:grpSpMkLst>
            <pc:docMk/>
            <pc:sldMk cId="0" sldId="266"/>
            <ac:grpSpMk id="620" creationId="{00000000-0000-0000-0000-000000000000}"/>
          </ac:grpSpMkLst>
        </pc:grpChg>
        <pc:grpChg chg="del">
          <ac:chgData name="barbara aguilera" userId="3a74605ca60572cb" providerId="LiveId" clId="{9B43BB3E-C47C-4638-AC7F-1A1A653CF7E5}" dt="2020-09-24T20:32:38.140" v="3051" actId="478"/>
          <ac:grpSpMkLst>
            <pc:docMk/>
            <pc:sldMk cId="0" sldId="266"/>
            <ac:grpSpMk id="627" creationId="{00000000-0000-0000-0000-000000000000}"/>
          </ac:grpSpMkLst>
        </pc:grpChg>
        <pc:grpChg chg="del">
          <ac:chgData name="barbara aguilera" userId="3a74605ca60572cb" providerId="LiveId" clId="{9B43BB3E-C47C-4638-AC7F-1A1A653CF7E5}" dt="2020-09-24T20:38:51.465" v="3246" actId="478"/>
          <ac:grpSpMkLst>
            <pc:docMk/>
            <pc:sldMk cId="0" sldId="266"/>
            <ac:grpSpMk id="631" creationId="{00000000-0000-0000-0000-000000000000}"/>
          </ac:grpSpMkLst>
        </pc:grpChg>
        <pc:graphicFrameChg chg="add mod modGraphic">
          <ac:chgData name="barbara aguilera" userId="3a74605ca60572cb" providerId="LiveId" clId="{9B43BB3E-C47C-4638-AC7F-1A1A653CF7E5}" dt="2020-09-27T01:08:15.394" v="7245" actId="5793"/>
          <ac:graphicFrameMkLst>
            <pc:docMk/>
            <pc:sldMk cId="0" sldId="266"/>
            <ac:graphicFrameMk id="16" creationId="{7226A602-E690-435D-829B-D0A838B4D4B3}"/>
          </ac:graphicFrameMkLst>
        </pc:graphicFrameChg>
      </pc:sldChg>
      <pc:sldChg chg="addSp delSp modSp mod modClrScheme chgLayout">
        <pc:chgData name="barbara aguilera" userId="3a74605ca60572cb" providerId="LiveId" clId="{9B43BB3E-C47C-4638-AC7F-1A1A653CF7E5}" dt="2020-09-27T01:15:48.229" v="7952" actId="14100"/>
        <pc:sldMkLst>
          <pc:docMk/>
          <pc:sldMk cId="0" sldId="267"/>
        </pc:sldMkLst>
        <pc:spChg chg="add del mod">
          <ac:chgData name="barbara aguilera" userId="3a74605ca60572cb" providerId="LiveId" clId="{9B43BB3E-C47C-4638-AC7F-1A1A653CF7E5}" dt="2020-09-24T20:48:31.754" v="3556"/>
          <ac:spMkLst>
            <pc:docMk/>
            <pc:sldMk cId="0" sldId="267"/>
            <ac:spMk id="6" creationId="{43FEF108-99C6-461E-88D3-FB4504932D20}"/>
          </ac:spMkLst>
        </pc:spChg>
        <pc:spChg chg="add mod">
          <ac:chgData name="barbara aguilera" userId="3a74605ca60572cb" providerId="LiveId" clId="{9B43BB3E-C47C-4638-AC7F-1A1A653CF7E5}" dt="2020-09-24T21:03:19.249" v="4321" actId="207"/>
          <ac:spMkLst>
            <pc:docMk/>
            <pc:sldMk cId="0" sldId="267"/>
            <ac:spMk id="14" creationId="{734E9AD6-9380-4322-9827-D1C9CC68F606}"/>
          </ac:spMkLst>
        </pc:spChg>
        <pc:spChg chg="add del mod">
          <ac:chgData name="barbara aguilera" userId="3a74605ca60572cb" providerId="LiveId" clId="{9B43BB3E-C47C-4638-AC7F-1A1A653CF7E5}" dt="2020-09-24T21:03:22.268" v="4322" actId="478"/>
          <ac:spMkLst>
            <pc:docMk/>
            <pc:sldMk cId="0" sldId="267"/>
            <ac:spMk id="15" creationId="{7BBC2902-900D-4E25-B04A-E81137119B04}"/>
          </ac:spMkLst>
        </pc:spChg>
        <pc:spChg chg="add mod">
          <ac:chgData name="barbara aguilera" userId="3a74605ca60572cb" providerId="LiveId" clId="{9B43BB3E-C47C-4638-AC7F-1A1A653CF7E5}" dt="2020-09-24T21:03:52.111" v="4330" actId="1076"/>
          <ac:spMkLst>
            <pc:docMk/>
            <pc:sldMk cId="0" sldId="267"/>
            <ac:spMk id="16" creationId="{FAE28653-677C-43E9-AAC8-85833D2C9AF2}"/>
          </ac:spMkLst>
        </pc:spChg>
        <pc:spChg chg="add mod ord">
          <ac:chgData name="barbara aguilera" userId="3a74605ca60572cb" providerId="LiveId" clId="{9B43BB3E-C47C-4638-AC7F-1A1A653CF7E5}" dt="2020-09-24T20:43:36.053" v="3315" actId="700"/>
          <ac:spMkLst>
            <pc:docMk/>
            <pc:sldMk cId="0" sldId="267"/>
            <ac:spMk id="22" creationId="{AD343CF6-891B-4209-8EB6-4C74D8369D91}"/>
          </ac:spMkLst>
        </pc:spChg>
        <pc:spChg chg="del mod ord">
          <ac:chgData name="barbara aguilera" userId="3a74605ca60572cb" providerId="LiveId" clId="{9B43BB3E-C47C-4638-AC7F-1A1A653CF7E5}" dt="2020-09-24T20:39:55.169" v="3257"/>
          <ac:spMkLst>
            <pc:docMk/>
            <pc:sldMk cId="0" sldId="267"/>
            <ac:spMk id="656" creationId="{00000000-0000-0000-0000-000000000000}"/>
          </ac:spMkLst>
        </pc:spChg>
        <pc:spChg chg="mod ord">
          <ac:chgData name="barbara aguilera" userId="3a74605ca60572cb" providerId="LiveId" clId="{9B43BB3E-C47C-4638-AC7F-1A1A653CF7E5}" dt="2020-09-24T20:43:36.053" v="3315" actId="700"/>
          <ac:spMkLst>
            <pc:docMk/>
            <pc:sldMk cId="0" sldId="267"/>
            <ac:spMk id="657" creationId="{00000000-0000-0000-0000-000000000000}"/>
          </ac:spMkLst>
        </pc:spChg>
        <pc:spChg chg="del">
          <ac:chgData name="barbara aguilera" userId="3a74605ca60572cb" providerId="LiveId" clId="{9B43BB3E-C47C-4638-AC7F-1A1A653CF7E5}" dt="2020-09-24T20:39:42.818" v="3255" actId="478"/>
          <ac:spMkLst>
            <pc:docMk/>
            <pc:sldMk cId="0" sldId="267"/>
            <ac:spMk id="658" creationId="{00000000-0000-0000-0000-000000000000}"/>
          </ac:spMkLst>
        </pc:spChg>
        <pc:spChg chg="del">
          <ac:chgData name="barbara aguilera" userId="3a74605ca60572cb" providerId="LiveId" clId="{9B43BB3E-C47C-4638-AC7F-1A1A653CF7E5}" dt="2020-09-24T20:39:33.229" v="3251" actId="478"/>
          <ac:spMkLst>
            <pc:docMk/>
            <pc:sldMk cId="0" sldId="267"/>
            <ac:spMk id="659" creationId="{00000000-0000-0000-0000-000000000000}"/>
          </ac:spMkLst>
        </pc:spChg>
        <pc:grpChg chg="del mod">
          <ac:chgData name="barbara aguilera" userId="3a74605ca60572cb" providerId="LiveId" clId="{9B43BB3E-C47C-4638-AC7F-1A1A653CF7E5}" dt="2020-09-24T20:39:31.031" v="3250" actId="478"/>
          <ac:grpSpMkLst>
            <pc:docMk/>
            <pc:sldMk cId="0" sldId="267"/>
            <ac:grpSpMk id="640" creationId="{00000000-0000-0000-0000-000000000000}"/>
          </ac:grpSpMkLst>
        </pc:grpChg>
        <pc:graphicFrameChg chg="add del mod modGraphic">
          <ac:chgData name="barbara aguilera" userId="3a74605ca60572cb" providerId="LiveId" clId="{9B43BB3E-C47C-4638-AC7F-1A1A653CF7E5}" dt="2020-09-24T20:43:15.715" v="3311" actId="478"/>
          <ac:graphicFrameMkLst>
            <pc:docMk/>
            <pc:sldMk cId="0" sldId="267"/>
            <ac:graphicFrameMk id="5" creationId="{76A59E29-CDCB-41B8-A8FD-B8A8C34E88E0}"/>
          </ac:graphicFrameMkLst>
        </pc:graphicFrameChg>
        <pc:graphicFrameChg chg="add mod modGraphic">
          <ac:chgData name="barbara aguilera" userId="3a74605ca60572cb" providerId="LiveId" clId="{9B43BB3E-C47C-4638-AC7F-1A1A653CF7E5}" dt="2020-09-27T01:15:48.229" v="7952" actId="14100"/>
          <ac:graphicFrameMkLst>
            <pc:docMk/>
            <pc:sldMk cId="0" sldId="267"/>
            <ac:graphicFrameMk id="7" creationId="{D6E61A30-C1C4-427F-8E0A-D38E69EC58C7}"/>
          </ac:graphicFrameMkLst>
        </pc:graphicFrameChg>
        <pc:picChg chg="add del mod">
          <ac:chgData name="barbara aguilera" userId="3a74605ca60572cb" providerId="LiveId" clId="{9B43BB3E-C47C-4638-AC7F-1A1A653CF7E5}" dt="2020-09-24T20:43:17.110" v="3312" actId="478"/>
          <ac:picMkLst>
            <pc:docMk/>
            <pc:sldMk cId="0" sldId="267"/>
            <ac:picMk id="2" creationId="{B1CCE06F-A0DA-4B73-9B13-0AAD2ACCEB97}"/>
          </ac:picMkLst>
        </pc:picChg>
        <pc:picChg chg="add del mod">
          <ac:chgData name="barbara aguilera" userId="3a74605ca60572cb" providerId="LiveId" clId="{9B43BB3E-C47C-4638-AC7F-1A1A653CF7E5}" dt="2020-09-24T20:43:18.641" v="3313" actId="478"/>
          <ac:picMkLst>
            <pc:docMk/>
            <pc:sldMk cId="0" sldId="267"/>
            <ac:picMk id="3" creationId="{1F744B7C-566E-45D3-A428-3D98FC839CD8}"/>
          </ac:picMkLst>
        </pc:picChg>
        <pc:picChg chg="add del mod">
          <ac:chgData name="barbara aguilera" userId="3a74605ca60572cb" providerId="LiveId" clId="{9B43BB3E-C47C-4638-AC7F-1A1A653CF7E5}" dt="2020-09-24T20:43:20.236" v="3314" actId="478"/>
          <ac:picMkLst>
            <pc:docMk/>
            <pc:sldMk cId="0" sldId="267"/>
            <ac:picMk id="4" creationId="{4674978B-091D-48D0-A194-559B5CFF86B0}"/>
          </ac:picMkLst>
        </pc:picChg>
        <pc:picChg chg="add mod">
          <ac:chgData name="barbara aguilera" userId="3a74605ca60572cb" providerId="LiveId" clId="{9B43BB3E-C47C-4638-AC7F-1A1A653CF7E5}" dt="2020-09-24T21:01:33.951" v="4309" actId="1076"/>
          <ac:picMkLst>
            <pc:docMk/>
            <pc:sldMk cId="0" sldId="267"/>
            <ac:picMk id="8" creationId="{2004923D-C1D4-4330-AF7D-7328914E0838}"/>
          </ac:picMkLst>
        </pc:picChg>
        <pc:picChg chg="add mod">
          <ac:chgData name="barbara aguilera" userId="3a74605ca60572cb" providerId="LiveId" clId="{9B43BB3E-C47C-4638-AC7F-1A1A653CF7E5}" dt="2020-09-24T21:01:27.827" v="4307" actId="1076"/>
          <ac:picMkLst>
            <pc:docMk/>
            <pc:sldMk cId="0" sldId="267"/>
            <ac:picMk id="9" creationId="{CC34EE26-1FC3-4320-9655-A70684779333}"/>
          </ac:picMkLst>
        </pc:picChg>
        <pc:picChg chg="add mod">
          <ac:chgData name="barbara aguilera" userId="3a74605ca60572cb" providerId="LiveId" clId="{9B43BB3E-C47C-4638-AC7F-1A1A653CF7E5}" dt="2020-09-24T21:01:29.916" v="4308" actId="1076"/>
          <ac:picMkLst>
            <pc:docMk/>
            <pc:sldMk cId="0" sldId="267"/>
            <ac:picMk id="10" creationId="{DA2AE942-E188-460F-84D2-A3A3E6FB2873}"/>
          </ac:picMkLst>
        </pc:picChg>
        <pc:picChg chg="add mod">
          <ac:chgData name="barbara aguilera" userId="3a74605ca60572cb" providerId="LiveId" clId="{9B43BB3E-C47C-4638-AC7F-1A1A653CF7E5}" dt="2020-09-24T20:58:48.361" v="4282" actId="1076"/>
          <ac:picMkLst>
            <pc:docMk/>
            <pc:sldMk cId="0" sldId="267"/>
            <ac:picMk id="11" creationId="{9FA9FCDB-D297-4B2A-A6EB-3ACB16AF6594}"/>
          </ac:picMkLst>
        </pc:picChg>
        <pc:picChg chg="add mod">
          <ac:chgData name="barbara aguilera" userId="3a74605ca60572cb" providerId="LiveId" clId="{9B43BB3E-C47C-4638-AC7F-1A1A653CF7E5}" dt="2020-09-24T21:01:35.985" v="4310" actId="1076"/>
          <ac:picMkLst>
            <pc:docMk/>
            <pc:sldMk cId="0" sldId="267"/>
            <ac:picMk id="13" creationId="{0980B0B1-CD7F-4FEB-B91A-679C4E48EB28}"/>
          </ac:picMkLst>
        </pc:picChg>
      </pc:sldChg>
      <pc:sldChg chg="addSp delSp modSp mod ord modClrScheme chgLayout">
        <pc:chgData name="barbara aguilera" userId="3a74605ca60572cb" providerId="LiveId" clId="{9B43BB3E-C47C-4638-AC7F-1A1A653CF7E5}" dt="2020-09-24T21:40:08.027" v="5146"/>
        <pc:sldMkLst>
          <pc:docMk/>
          <pc:sldMk cId="0" sldId="268"/>
        </pc:sldMkLst>
        <pc:spChg chg="add del mod">
          <ac:chgData name="barbara aguilera" userId="3a74605ca60572cb" providerId="LiveId" clId="{9B43BB3E-C47C-4638-AC7F-1A1A653CF7E5}" dt="2020-09-24T21:21:28.076" v="4918"/>
          <ac:spMkLst>
            <pc:docMk/>
            <pc:sldMk cId="0" sldId="268"/>
            <ac:spMk id="2" creationId="{00490AB2-18AC-484B-A2E9-E053D2FB450A}"/>
          </ac:spMkLst>
        </pc:spChg>
        <pc:spChg chg="add mod">
          <ac:chgData name="barbara aguilera" userId="3a74605ca60572cb" providerId="LiveId" clId="{9B43BB3E-C47C-4638-AC7F-1A1A653CF7E5}" dt="2020-09-24T21:32:29.459" v="5060" actId="1076"/>
          <ac:spMkLst>
            <pc:docMk/>
            <pc:sldMk cId="0" sldId="268"/>
            <ac:spMk id="4" creationId="{0982F201-6FC2-4CDA-BD1F-EF194F68731E}"/>
          </ac:spMkLst>
        </pc:spChg>
        <pc:spChg chg="add mod">
          <ac:chgData name="barbara aguilera" userId="3a74605ca60572cb" providerId="LiveId" clId="{9B43BB3E-C47C-4638-AC7F-1A1A653CF7E5}" dt="2020-09-24T21:32:33.232" v="5061" actId="1076"/>
          <ac:spMkLst>
            <pc:docMk/>
            <pc:sldMk cId="0" sldId="268"/>
            <ac:spMk id="5" creationId="{F68D92BF-5D48-44EC-B4C5-524C23466B60}"/>
          </ac:spMkLst>
        </pc:spChg>
        <pc:spChg chg="add mod">
          <ac:chgData name="barbara aguilera" userId="3a74605ca60572cb" providerId="LiveId" clId="{9B43BB3E-C47C-4638-AC7F-1A1A653CF7E5}" dt="2020-09-24T21:39:24.966" v="5073" actId="1076"/>
          <ac:spMkLst>
            <pc:docMk/>
            <pc:sldMk cId="0" sldId="268"/>
            <ac:spMk id="6" creationId="{5B6648D0-93F2-42A6-BD00-2E9315135D78}"/>
          </ac:spMkLst>
        </pc:spChg>
        <pc:spChg chg="add mod">
          <ac:chgData name="barbara aguilera" userId="3a74605ca60572cb" providerId="LiveId" clId="{9B43BB3E-C47C-4638-AC7F-1A1A653CF7E5}" dt="2020-09-24T21:32:35.907" v="5062" actId="1076"/>
          <ac:spMkLst>
            <pc:docMk/>
            <pc:sldMk cId="0" sldId="268"/>
            <ac:spMk id="7" creationId="{0C3FAC65-CED0-4235-A632-D5A47CFA05B5}"/>
          </ac:spMkLst>
        </pc:spChg>
        <pc:spChg chg="del">
          <ac:chgData name="barbara aguilera" userId="3a74605ca60572cb" providerId="LiveId" clId="{9B43BB3E-C47C-4638-AC7F-1A1A653CF7E5}" dt="2020-09-24T21:02:30.460" v="4315" actId="478"/>
          <ac:spMkLst>
            <pc:docMk/>
            <pc:sldMk cId="0" sldId="268"/>
            <ac:spMk id="664" creationId="{00000000-0000-0000-0000-000000000000}"/>
          </ac:spMkLst>
        </pc:spChg>
        <pc:spChg chg="mod ord">
          <ac:chgData name="barbara aguilera" userId="3a74605ca60572cb" providerId="LiveId" clId="{9B43BB3E-C47C-4638-AC7F-1A1A653CF7E5}" dt="2020-09-24T21:02:28.572" v="4314" actId="700"/>
          <ac:spMkLst>
            <pc:docMk/>
            <pc:sldMk cId="0" sldId="268"/>
            <ac:spMk id="665" creationId="{00000000-0000-0000-0000-000000000000}"/>
          </ac:spMkLst>
        </pc:spChg>
        <pc:spChg chg="mod ord">
          <ac:chgData name="barbara aguilera" userId="3a74605ca60572cb" providerId="LiveId" clId="{9B43BB3E-C47C-4638-AC7F-1A1A653CF7E5}" dt="2020-09-24T21:02:28.572" v="4314" actId="700"/>
          <ac:spMkLst>
            <pc:docMk/>
            <pc:sldMk cId="0" sldId="268"/>
            <ac:spMk id="666" creationId="{00000000-0000-0000-0000-000000000000}"/>
          </ac:spMkLst>
        </pc:spChg>
        <pc:spChg chg="del mod ord">
          <ac:chgData name="barbara aguilera" userId="3a74605ca60572cb" providerId="LiveId" clId="{9B43BB3E-C47C-4638-AC7F-1A1A653CF7E5}" dt="2020-09-24T21:02:35.407" v="4316" actId="21"/>
          <ac:spMkLst>
            <pc:docMk/>
            <pc:sldMk cId="0" sldId="268"/>
            <ac:spMk id="667" creationId="{00000000-0000-0000-0000-000000000000}"/>
          </ac:spMkLst>
        </pc:spChg>
        <pc:graphicFrameChg chg="add mod modGraphic">
          <ac:chgData name="barbara aguilera" userId="3a74605ca60572cb" providerId="LiveId" clId="{9B43BB3E-C47C-4638-AC7F-1A1A653CF7E5}" dt="2020-09-24T21:32:44.699" v="5063" actId="1076"/>
          <ac:graphicFrameMkLst>
            <pc:docMk/>
            <pc:sldMk cId="0" sldId="268"/>
            <ac:graphicFrameMk id="3" creationId="{B7394413-28B5-4BAA-BBC7-59E0AE674D8C}"/>
          </ac:graphicFrameMkLst>
        </pc:graphicFrameChg>
        <pc:picChg chg="add del mod">
          <ac:chgData name="barbara aguilera" userId="3a74605ca60572cb" providerId="LiveId" clId="{9B43BB3E-C47C-4638-AC7F-1A1A653CF7E5}" dt="2020-09-24T21:27:42.074" v="5028" actId="21"/>
          <ac:picMkLst>
            <pc:docMk/>
            <pc:sldMk cId="0" sldId="268"/>
            <ac:picMk id="9" creationId="{ABD6CB20-8E82-4794-9F5A-FCC94AF3891A}"/>
          </ac:picMkLst>
        </pc:picChg>
        <pc:picChg chg="add mod">
          <ac:chgData name="barbara aguilera" userId="3a74605ca60572cb" providerId="LiveId" clId="{9B43BB3E-C47C-4638-AC7F-1A1A653CF7E5}" dt="2020-09-24T21:32:54.133" v="5064" actId="1076"/>
          <ac:picMkLst>
            <pc:docMk/>
            <pc:sldMk cId="0" sldId="268"/>
            <ac:picMk id="13" creationId="{BE39636A-EFA3-45E0-B23F-CD54E435C7EF}"/>
          </ac:picMkLst>
        </pc:picChg>
        <pc:picChg chg="add mod">
          <ac:chgData name="barbara aguilera" userId="3a74605ca60572cb" providerId="LiveId" clId="{9B43BB3E-C47C-4638-AC7F-1A1A653CF7E5}" dt="2020-09-24T21:32:20.299" v="5057" actId="1076"/>
          <ac:picMkLst>
            <pc:docMk/>
            <pc:sldMk cId="0" sldId="268"/>
            <ac:picMk id="15" creationId="{3CFD73B6-F5DC-49CC-AC4B-CAF0C6F5A67E}"/>
          </ac:picMkLst>
        </pc:picChg>
        <pc:picChg chg="add mod">
          <ac:chgData name="barbara aguilera" userId="3a74605ca60572cb" providerId="LiveId" clId="{9B43BB3E-C47C-4638-AC7F-1A1A653CF7E5}" dt="2020-09-24T21:32:23.128" v="5058" actId="1076"/>
          <ac:picMkLst>
            <pc:docMk/>
            <pc:sldMk cId="0" sldId="268"/>
            <ac:picMk id="17" creationId="{4A646655-34D6-4846-B141-06DD532D46EB}"/>
          </ac:picMkLst>
        </pc:picChg>
        <pc:picChg chg="add mod">
          <ac:chgData name="barbara aguilera" userId="3a74605ca60572cb" providerId="LiveId" clId="{9B43BB3E-C47C-4638-AC7F-1A1A653CF7E5}" dt="2020-09-24T21:32:26.511" v="5059" actId="1076"/>
          <ac:picMkLst>
            <pc:docMk/>
            <pc:sldMk cId="0" sldId="268"/>
            <ac:picMk id="19" creationId="{6E74E7B2-8587-4A31-9ECE-D1161B58E065}"/>
          </ac:picMkLst>
        </pc:picChg>
      </pc:sldChg>
      <pc:sldChg chg="addSp delSp modSp mod">
        <pc:chgData name="barbara aguilera" userId="3a74605ca60572cb" providerId="LiveId" clId="{9B43BB3E-C47C-4638-AC7F-1A1A653CF7E5}" dt="2020-09-27T01:20:04.684" v="8089" actId="20577"/>
        <pc:sldMkLst>
          <pc:docMk/>
          <pc:sldMk cId="0" sldId="269"/>
        </pc:sldMkLst>
        <pc:spChg chg="add mod">
          <ac:chgData name="barbara aguilera" userId="3a74605ca60572cb" providerId="LiveId" clId="{9B43BB3E-C47C-4638-AC7F-1A1A653CF7E5}" dt="2020-09-24T21:40:12.499" v="5148" actId="20577"/>
          <ac:spMkLst>
            <pc:docMk/>
            <pc:sldMk cId="0" sldId="269"/>
            <ac:spMk id="3" creationId="{3F5247D0-D639-4C79-A75E-14900A78CD7C}"/>
          </ac:spMkLst>
        </pc:spChg>
        <pc:spChg chg="add mod">
          <ac:chgData name="barbara aguilera" userId="3a74605ca60572cb" providerId="LiveId" clId="{9B43BB3E-C47C-4638-AC7F-1A1A653CF7E5}" dt="2020-09-27T01:20:04.684" v="8089" actId="20577"/>
          <ac:spMkLst>
            <pc:docMk/>
            <pc:sldMk cId="0" sldId="269"/>
            <ac:spMk id="71" creationId="{42E870D0-458F-4F83-A255-639BBFFC1273}"/>
          </ac:spMkLst>
        </pc:spChg>
        <pc:spChg chg="del">
          <ac:chgData name="barbara aguilera" userId="3a74605ca60572cb" providerId="LiveId" clId="{9B43BB3E-C47C-4638-AC7F-1A1A653CF7E5}" dt="2020-09-24T21:38:55.822" v="5067" actId="478"/>
          <ac:spMkLst>
            <pc:docMk/>
            <pc:sldMk cId="0" sldId="269"/>
            <ac:spMk id="672" creationId="{00000000-0000-0000-0000-000000000000}"/>
          </ac:spMkLst>
        </pc:spChg>
        <pc:spChg chg="del mod">
          <ac:chgData name="barbara aguilera" userId="3a74605ca60572cb" providerId="LiveId" clId="{9B43BB3E-C47C-4638-AC7F-1A1A653CF7E5}" dt="2020-09-24T21:39:22.567" v="5072" actId="21"/>
          <ac:spMkLst>
            <pc:docMk/>
            <pc:sldMk cId="0" sldId="269"/>
            <ac:spMk id="673" creationId="{00000000-0000-0000-0000-000000000000}"/>
          </ac:spMkLst>
        </pc:spChg>
        <pc:grpChg chg="del">
          <ac:chgData name="barbara aguilera" userId="3a74605ca60572cb" providerId="LiveId" clId="{9B43BB3E-C47C-4638-AC7F-1A1A653CF7E5}" dt="2020-09-24T21:38:50.733" v="5065" actId="478"/>
          <ac:grpSpMkLst>
            <pc:docMk/>
            <pc:sldMk cId="0" sldId="269"/>
            <ac:grpSpMk id="674" creationId="{00000000-0000-0000-0000-000000000000}"/>
          </ac:grpSpMkLst>
        </pc:grpChg>
        <pc:grpChg chg="del">
          <ac:chgData name="barbara aguilera" userId="3a74605ca60572cb" providerId="LiveId" clId="{9B43BB3E-C47C-4638-AC7F-1A1A653CF7E5}" dt="2020-09-24T21:38:53.626" v="5066" actId="478"/>
          <ac:grpSpMkLst>
            <pc:docMk/>
            <pc:sldMk cId="0" sldId="269"/>
            <ac:grpSpMk id="732" creationId="{00000000-0000-0000-0000-000000000000}"/>
          </ac:grpSpMkLst>
        </pc:grpChg>
        <pc:grpChg chg="del">
          <ac:chgData name="barbara aguilera" userId="3a74605ca60572cb" providerId="LiveId" clId="{9B43BB3E-C47C-4638-AC7F-1A1A653CF7E5}" dt="2020-09-24T21:38:58.617" v="5068" actId="478"/>
          <ac:grpSpMkLst>
            <pc:docMk/>
            <pc:sldMk cId="0" sldId="269"/>
            <ac:grpSpMk id="735" creationId="{00000000-0000-0000-0000-000000000000}"/>
          </ac:grpSpMkLst>
        </pc:grpChg>
        <pc:picChg chg="add mod">
          <ac:chgData name="barbara aguilera" userId="3a74605ca60572cb" providerId="LiveId" clId="{9B43BB3E-C47C-4638-AC7F-1A1A653CF7E5}" dt="2020-09-24T21:43:22.188" v="5204" actId="1076"/>
          <ac:picMkLst>
            <pc:docMk/>
            <pc:sldMk cId="0" sldId="269"/>
            <ac:picMk id="5" creationId="{C4921373-3409-40D2-8CF1-56CBA044973F}"/>
          </ac:picMkLst>
        </pc:picChg>
        <pc:picChg chg="add mod">
          <ac:chgData name="barbara aguilera" userId="3a74605ca60572cb" providerId="LiveId" clId="{9B43BB3E-C47C-4638-AC7F-1A1A653CF7E5}" dt="2020-09-24T21:43:38.674" v="5208" actId="1076"/>
          <ac:picMkLst>
            <pc:docMk/>
            <pc:sldMk cId="0" sldId="269"/>
            <ac:picMk id="6" creationId="{12AE6D5E-15A5-4177-9922-A72C4E35B0D8}"/>
          </ac:picMkLst>
        </pc:picChg>
      </pc:sldChg>
      <pc:sldChg chg="addSp delSp modSp mod">
        <pc:chgData name="barbara aguilera" userId="3a74605ca60572cb" providerId="LiveId" clId="{9B43BB3E-C47C-4638-AC7F-1A1A653CF7E5}" dt="2020-09-24T21:55:01.842" v="5401" actId="1076"/>
        <pc:sldMkLst>
          <pc:docMk/>
          <pc:sldMk cId="0" sldId="270"/>
        </pc:sldMkLst>
        <pc:spChg chg="add mod">
          <ac:chgData name="barbara aguilera" userId="3a74605ca60572cb" providerId="LiveId" clId="{9B43BB3E-C47C-4638-AC7F-1A1A653CF7E5}" dt="2020-09-24T21:55:01.842" v="5401" actId="1076"/>
          <ac:spMkLst>
            <pc:docMk/>
            <pc:sldMk cId="0" sldId="270"/>
            <ac:spMk id="3" creationId="{02339CA1-3F6C-485C-BD4B-B4513203A06E}"/>
          </ac:spMkLst>
        </pc:spChg>
        <pc:spChg chg="add mod">
          <ac:chgData name="barbara aguilera" userId="3a74605ca60572cb" providerId="LiveId" clId="{9B43BB3E-C47C-4638-AC7F-1A1A653CF7E5}" dt="2020-09-24T21:47:09.848" v="5327" actId="1076"/>
          <ac:spMkLst>
            <pc:docMk/>
            <pc:sldMk cId="0" sldId="270"/>
            <ac:spMk id="5" creationId="{AAD82599-54C4-49F8-91BB-99C70A404848}"/>
          </ac:spMkLst>
        </pc:spChg>
        <pc:spChg chg="add del mod">
          <ac:chgData name="barbara aguilera" userId="3a74605ca60572cb" providerId="LiveId" clId="{9B43BB3E-C47C-4638-AC7F-1A1A653CF7E5}" dt="2020-09-24T21:50:58.310" v="5379" actId="478"/>
          <ac:spMkLst>
            <pc:docMk/>
            <pc:sldMk cId="0" sldId="270"/>
            <ac:spMk id="7" creationId="{721B7C5A-EA16-4A25-A998-CF70F8E403D6}"/>
          </ac:spMkLst>
        </pc:spChg>
        <pc:spChg chg="add mod">
          <ac:chgData name="barbara aguilera" userId="3a74605ca60572cb" providerId="LiveId" clId="{9B43BB3E-C47C-4638-AC7F-1A1A653CF7E5}" dt="2020-09-24T21:52:20.327" v="5395" actId="207"/>
          <ac:spMkLst>
            <pc:docMk/>
            <pc:sldMk cId="0" sldId="270"/>
            <ac:spMk id="9" creationId="{2C668301-6742-45A8-A4A7-E657BCF376C8}"/>
          </ac:spMkLst>
        </pc:spChg>
        <pc:spChg chg="del">
          <ac:chgData name="barbara aguilera" userId="3a74605ca60572cb" providerId="LiveId" clId="{9B43BB3E-C47C-4638-AC7F-1A1A653CF7E5}" dt="2020-09-24T21:45:52.093" v="5212" actId="21"/>
          <ac:spMkLst>
            <pc:docMk/>
            <pc:sldMk cId="0" sldId="270"/>
            <ac:spMk id="742" creationId="{00000000-0000-0000-0000-000000000000}"/>
          </ac:spMkLst>
        </pc:spChg>
        <pc:spChg chg="del">
          <ac:chgData name="barbara aguilera" userId="3a74605ca60572cb" providerId="LiveId" clId="{9B43BB3E-C47C-4638-AC7F-1A1A653CF7E5}" dt="2020-09-24T21:45:46.839" v="5211" actId="21"/>
          <ac:spMkLst>
            <pc:docMk/>
            <pc:sldMk cId="0" sldId="270"/>
            <ac:spMk id="743" creationId="{00000000-0000-0000-0000-000000000000}"/>
          </ac:spMkLst>
        </pc:spChg>
        <pc:grpChg chg="del">
          <ac:chgData name="barbara aguilera" userId="3a74605ca60572cb" providerId="LiveId" clId="{9B43BB3E-C47C-4638-AC7F-1A1A653CF7E5}" dt="2020-09-24T21:45:41.037" v="5210" actId="478"/>
          <ac:grpSpMkLst>
            <pc:docMk/>
            <pc:sldMk cId="0" sldId="270"/>
            <ac:grpSpMk id="744" creationId="{00000000-0000-0000-0000-000000000000}"/>
          </ac:grpSpMkLst>
        </pc:grpChg>
        <pc:grpChg chg="del">
          <ac:chgData name="barbara aguilera" userId="3a74605ca60572cb" providerId="LiveId" clId="{9B43BB3E-C47C-4638-AC7F-1A1A653CF7E5}" dt="2020-09-24T21:45:38.587" v="5209" actId="478"/>
          <ac:grpSpMkLst>
            <pc:docMk/>
            <pc:sldMk cId="0" sldId="270"/>
            <ac:grpSpMk id="749" creationId="{00000000-0000-0000-0000-000000000000}"/>
          </ac:grpSpMkLst>
        </pc:grpChg>
        <pc:graphicFrameChg chg="add mod modGraphic">
          <ac:chgData name="barbara aguilera" userId="3a74605ca60572cb" providerId="LiveId" clId="{9B43BB3E-C47C-4638-AC7F-1A1A653CF7E5}" dt="2020-09-24T21:49:46.924" v="5367" actId="1076"/>
          <ac:graphicFrameMkLst>
            <pc:docMk/>
            <pc:sldMk cId="0" sldId="270"/>
            <ac:graphicFrameMk id="6" creationId="{9669D629-7672-44D7-8327-F50585E9C042}"/>
          </ac:graphicFrameMkLst>
        </pc:graphicFrameChg>
        <pc:graphicFrameChg chg="add mod modGraphic">
          <ac:chgData name="barbara aguilera" userId="3a74605ca60572cb" providerId="LiveId" clId="{9B43BB3E-C47C-4638-AC7F-1A1A653CF7E5}" dt="2020-09-24T21:53:29.986" v="5400" actId="11"/>
          <ac:graphicFrameMkLst>
            <pc:docMk/>
            <pc:sldMk cId="0" sldId="270"/>
            <ac:graphicFrameMk id="8" creationId="{FD832832-1F01-41F9-82FC-760BD55F2C3C}"/>
          </ac:graphicFrameMkLst>
        </pc:graphicFrameChg>
      </pc:sldChg>
      <pc:sldChg chg="addSp delSp modSp mod">
        <pc:chgData name="barbara aguilera" userId="3a74605ca60572cb" providerId="LiveId" clId="{9B43BB3E-C47C-4638-AC7F-1A1A653CF7E5}" dt="2020-09-24T22:29:29.273" v="5684" actId="1076"/>
        <pc:sldMkLst>
          <pc:docMk/>
          <pc:sldMk cId="0" sldId="271"/>
        </pc:sldMkLst>
        <pc:spChg chg="add del">
          <ac:chgData name="barbara aguilera" userId="3a74605ca60572cb" providerId="LiveId" clId="{9B43BB3E-C47C-4638-AC7F-1A1A653CF7E5}" dt="2020-09-24T22:13:41.567" v="5636" actId="11529"/>
          <ac:spMkLst>
            <pc:docMk/>
            <pc:sldMk cId="0" sldId="271"/>
            <ac:spMk id="7" creationId="{CE62F22B-3A96-45DB-A67A-3A070F981816}"/>
          </ac:spMkLst>
        </pc:spChg>
        <pc:spChg chg="add del">
          <ac:chgData name="barbara aguilera" userId="3a74605ca60572cb" providerId="LiveId" clId="{9B43BB3E-C47C-4638-AC7F-1A1A653CF7E5}" dt="2020-09-24T22:13:39.491" v="5634" actId="11529"/>
          <ac:spMkLst>
            <pc:docMk/>
            <pc:sldMk cId="0" sldId="271"/>
            <ac:spMk id="8" creationId="{003BF1C7-BE9D-4F57-B760-135EAA077180}"/>
          </ac:spMkLst>
        </pc:spChg>
        <pc:spChg chg="add mod">
          <ac:chgData name="barbara aguilera" userId="3a74605ca60572cb" providerId="LiveId" clId="{9B43BB3E-C47C-4638-AC7F-1A1A653CF7E5}" dt="2020-09-24T22:14:38.891" v="5643" actId="1076"/>
          <ac:spMkLst>
            <pc:docMk/>
            <pc:sldMk cId="0" sldId="271"/>
            <ac:spMk id="9" creationId="{1D2B99B3-9446-43E5-AC1F-29172CACE84D}"/>
          </ac:spMkLst>
        </pc:spChg>
        <pc:spChg chg="add mod">
          <ac:chgData name="barbara aguilera" userId="3a74605ca60572cb" providerId="LiveId" clId="{9B43BB3E-C47C-4638-AC7F-1A1A653CF7E5}" dt="2020-09-24T22:15:15.448" v="5648" actId="1076"/>
          <ac:spMkLst>
            <pc:docMk/>
            <pc:sldMk cId="0" sldId="271"/>
            <ac:spMk id="10" creationId="{F9E7EEA4-2758-40B6-BA4F-3F2C711A2854}"/>
          </ac:spMkLst>
        </pc:spChg>
        <pc:spChg chg="add del mod">
          <ac:chgData name="barbara aguilera" userId="3a74605ca60572cb" providerId="LiveId" clId="{9B43BB3E-C47C-4638-AC7F-1A1A653CF7E5}" dt="2020-09-24T22:16:05.754" v="5653" actId="478"/>
          <ac:spMkLst>
            <pc:docMk/>
            <pc:sldMk cId="0" sldId="271"/>
            <ac:spMk id="11" creationId="{25959F77-2267-42CA-AB58-295AACF5B32C}"/>
          </ac:spMkLst>
        </pc:spChg>
        <pc:spChg chg="add del mod">
          <ac:chgData name="barbara aguilera" userId="3a74605ca60572cb" providerId="LiveId" clId="{9B43BB3E-C47C-4638-AC7F-1A1A653CF7E5}" dt="2020-09-24T22:20:02.167" v="5662" actId="478"/>
          <ac:spMkLst>
            <pc:docMk/>
            <pc:sldMk cId="0" sldId="271"/>
            <ac:spMk id="12" creationId="{085A965B-13BF-4E33-B409-A63360851EAE}"/>
          </ac:spMkLst>
        </pc:spChg>
        <pc:spChg chg="add del">
          <ac:chgData name="barbara aguilera" userId="3a74605ca60572cb" providerId="LiveId" clId="{9B43BB3E-C47C-4638-AC7F-1A1A653CF7E5}" dt="2020-09-24T22:05:38.709" v="5511" actId="21"/>
          <ac:spMkLst>
            <pc:docMk/>
            <pc:sldMk cId="0" sldId="271"/>
            <ac:spMk id="22" creationId="{38FBB5B5-A698-4325-B482-3F1ABE924696}"/>
          </ac:spMkLst>
        </pc:spChg>
        <pc:spChg chg="mod">
          <ac:chgData name="barbara aguilera" userId="3a74605ca60572cb" providerId="LiveId" clId="{9B43BB3E-C47C-4638-AC7F-1A1A653CF7E5}" dt="2020-09-24T22:04:27.009" v="5509" actId="1076"/>
          <ac:spMkLst>
            <pc:docMk/>
            <pc:sldMk cId="0" sldId="271"/>
            <ac:spMk id="811" creationId="{00000000-0000-0000-0000-000000000000}"/>
          </ac:spMkLst>
        </pc:spChg>
        <pc:spChg chg="del">
          <ac:chgData name="barbara aguilera" userId="3a74605ca60572cb" providerId="LiveId" clId="{9B43BB3E-C47C-4638-AC7F-1A1A653CF7E5}" dt="2020-09-24T22:02:01.974" v="5410" actId="21"/>
          <ac:spMkLst>
            <pc:docMk/>
            <pc:sldMk cId="0" sldId="271"/>
            <ac:spMk id="813" creationId="{00000000-0000-0000-0000-000000000000}"/>
          </ac:spMkLst>
        </pc:spChg>
        <pc:spChg chg="del mod">
          <ac:chgData name="barbara aguilera" userId="3a74605ca60572cb" providerId="LiveId" clId="{9B43BB3E-C47C-4638-AC7F-1A1A653CF7E5}" dt="2020-09-24T22:01:46.404" v="5405" actId="478"/>
          <ac:spMkLst>
            <pc:docMk/>
            <pc:sldMk cId="0" sldId="271"/>
            <ac:spMk id="818" creationId="{00000000-0000-0000-0000-000000000000}"/>
          </ac:spMkLst>
        </pc:spChg>
        <pc:spChg chg="del mod">
          <ac:chgData name="barbara aguilera" userId="3a74605ca60572cb" providerId="LiveId" clId="{9B43BB3E-C47C-4638-AC7F-1A1A653CF7E5}" dt="2020-09-24T22:01:53.960" v="5408" actId="21"/>
          <ac:spMkLst>
            <pc:docMk/>
            <pc:sldMk cId="0" sldId="271"/>
            <ac:spMk id="819" creationId="{00000000-0000-0000-0000-000000000000}"/>
          </ac:spMkLst>
        </pc:spChg>
        <pc:spChg chg="del">
          <ac:chgData name="barbara aguilera" userId="3a74605ca60572cb" providerId="LiveId" clId="{9B43BB3E-C47C-4638-AC7F-1A1A653CF7E5}" dt="2020-09-24T22:01:58.181" v="5409" actId="21"/>
          <ac:spMkLst>
            <pc:docMk/>
            <pc:sldMk cId="0" sldId="271"/>
            <ac:spMk id="820" creationId="{00000000-0000-0000-0000-000000000000}"/>
          </ac:spMkLst>
        </pc:spChg>
        <pc:grpChg chg="del">
          <ac:chgData name="barbara aguilera" userId="3a74605ca60572cb" providerId="LiveId" clId="{9B43BB3E-C47C-4638-AC7F-1A1A653CF7E5}" dt="2020-09-24T22:01:43.530" v="5404" actId="478"/>
          <ac:grpSpMkLst>
            <pc:docMk/>
            <pc:sldMk cId="0" sldId="271"/>
            <ac:grpSpMk id="814" creationId="{00000000-0000-0000-0000-000000000000}"/>
          </ac:grpSpMkLst>
        </pc:grpChg>
        <pc:grpChg chg="del">
          <ac:chgData name="barbara aguilera" userId="3a74605ca60572cb" providerId="LiveId" clId="{9B43BB3E-C47C-4638-AC7F-1A1A653CF7E5}" dt="2020-09-24T22:02:03.882" v="5411" actId="478"/>
          <ac:grpSpMkLst>
            <pc:docMk/>
            <pc:sldMk cId="0" sldId="271"/>
            <ac:grpSpMk id="822" creationId="{00000000-0000-0000-0000-000000000000}"/>
          </ac:grpSpMkLst>
        </pc:grpChg>
        <pc:grpChg chg="del">
          <ac:chgData name="barbara aguilera" userId="3a74605ca60572cb" providerId="LiveId" clId="{9B43BB3E-C47C-4638-AC7F-1A1A653CF7E5}" dt="2020-09-24T22:02:05.925" v="5412" actId="478"/>
          <ac:grpSpMkLst>
            <pc:docMk/>
            <pc:sldMk cId="0" sldId="271"/>
            <ac:grpSpMk id="827" creationId="{00000000-0000-0000-0000-000000000000}"/>
          </ac:grpSpMkLst>
        </pc:grpChg>
        <pc:graphicFrameChg chg="add mod modGraphic">
          <ac:chgData name="barbara aguilera" userId="3a74605ca60572cb" providerId="LiveId" clId="{9B43BB3E-C47C-4638-AC7F-1A1A653CF7E5}" dt="2020-09-24T22:12:11.855" v="5620" actId="1076"/>
          <ac:graphicFrameMkLst>
            <pc:docMk/>
            <pc:sldMk cId="0" sldId="271"/>
            <ac:graphicFrameMk id="3" creationId="{038FFA3C-E802-4368-BBF8-660F0C116644}"/>
          </ac:graphicFrameMkLst>
        </pc:graphicFrameChg>
        <pc:graphicFrameChg chg="add mod modGraphic">
          <ac:chgData name="barbara aguilera" userId="3a74605ca60572cb" providerId="LiveId" clId="{9B43BB3E-C47C-4638-AC7F-1A1A653CF7E5}" dt="2020-09-24T22:16:15.495" v="5655" actId="1076"/>
          <ac:graphicFrameMkLst>
            <pc:docMk/>
            <pc:sldMk cId="0" sldId="271"/>
            <ac:graphicFrameMk id="4" creationId="{D7821E46-5DED-43B2-B836-FC5DAD66E286}"/>
          </ac:graphicFrameMkLst>
        </pc:graphicFrameChg>
        <pc:graphicFrameChg chg="add mod modGraphic">
          <ac:chgData name="barbara aguilera" userId="3a74605ca60572cb" providerId="LiveId" clId="{9B43BB3E-C47C-4638-AC7F-1A1A653CF7E5}" dt="2020-09-24T22:14:46.424" v="5644" actId="1076"/>
          <ac:graphicFrameMkLst>
            <pc:docMk/>
            <pc:sldMk cId="0" sldId="271"/>
            <ac:graphicFrameMk id="5" creationId="{0890987A-C00D-4733-9467-F7D5DF81EDE9}"/>
          </ac:graphicFrameMkLst>
        </pc:graphicFrameChg>
        <pc:picChg chg="add mod">
          <ac:chgData name="barbara aguilera" userId="3a74605ca60572cb" providerId="LiveId" clId="{9B43BB3E-C47C-4638-AC7F-1A1A653CF7E5}" dt="2020-09-24T22:29:29.273" v="5684" actId="1076"/>
          <ac:picMkLst>
            <pc:docMk/>
            <pc:sldMk cId="0" sldId="271"/>
            <ac:picMk id="6" creationId="{5C33DDC5-441D-40FF-9D90-CA0409126079}"/>
          </ac:picMkLst>
        </pc:picChg>
        <pc:picChg chg="del">
          <ac:chgData name="barbara aguilera" userId="3a74605ca60572cb" providerId="LiveId" clId="{9B43BB3E-C47C-4638-AC7F-1A1A653CF7E5}" dt="2020-09-24T22:01:38.840" v="5402" actId="478"/>
          <ac:picMkLst>
            <pc:docMk/>
            <pc:sldMk cId="0" sldId="271"/>
            <ac:picMk id="821" creationId="{00000000-0000-0000-0000-000000000000}"/>
          </ac:picMkLst>
        </pc:picChg>
        <pc:cxnChg chg="add mod">
          <ac:chgData name="barbara aguilera" userId="3a74605ca60572cb" providerId="LiveId" clId="{9B43BB3E-C47C-4638-AC7F-1A1A653CF7E5}" dt="2020-09-24T22:20:45.731" v="5672" actId="1076"/>
          <ac:cxnSpMkLst>
            <pc:docMk/>
            <pc:sldMk cId="0" sldId="271"/>
            <ac:cxnSpMk id="14" creationId="{2CF91580-438E-44E3-8D67-855CB7E7E020}"/>
          </ac:cxnSpMkLst>
        </pc:cxnChg>
        <pc:cxnChg chg="add mod">
          <ac:chgData name="barbara aguilera" userId="3a74605ca60572cb" providerId="LiveId" clId="{9B43BB3E-C47C-4638-AC7F-1A1A653CF7E5}" dt="2020-09-24T22:21:05.796" v="5675" actId="1076"/>
          <ac:cxnSpMkLst>
            <pc:docMk/>
            <pc:sldMk cId="0" sldId="271"/>
            <ac:cxnSpMk id="18" creationId="{474C538A-BAEA-43D9-99DE-0B5EF0C7ABDD}"/>
          </ac:cxnSpMkLst>
        </pc:cxnChg>
        <pc:cxnChg chg="add mod">
          <ac:chgData name="barbara aguilera" userId="3a74605ca60572cb" providerId="LiveId" clId="{9B43BB3E-C47C-4638-AC7F-1A1A653CF7E5}" dt="2020-09-24T22:20:36.837" v="5670" actId="1076"/>
          <ac:cxnSpMkLst>
            <pc:docMk/>
            <pc:sldMk cId="0" sldId="271"/>
            <ac:cxnSpMk id="39" creationId="{2B6A693B-A424-43B5-9D1E-A1C7C3158458}"/>
          </ac:cxnSpMkLst>
        </pc:cxnChg>
      </pc:sldChg>
      <pc:sldChg chg="addSp delSp modSp mod">
        <pc:chgData name="barbara aguilera" userId="3a74605ca60572cb" providerId="LiveId" clId="{9B43BB3E-C47C-4638-AC7F-1A1A653CF7E5}" dt="2020-09-27T01:24:05.026" v="8097" actId="13926"/>
        <pc:sldMkLst>
          <pc:docMk/>
          <pc:sldMk cId="0" sldId="272"/>
        </pc:sldMkLst>
        <pc:spChg chg="mod">
          <ac:chgData name="barbara aguilera" userId="3a74605ca60572cb" providerId="LiveId" clId="{9B43BB3E-C47C-4638-AC7F-1A1A653CF7E5}" dt="2020-09-24T22:31:07.690" v="5764" actId="1076"/>
          <ac:spMkLst>
            <pc:docMk/>
            <pc:sldMk cId="0" sldId="272"/>
            <ac:spMk id="834" creationId="{00000000-0000-0000-0000-000000000000}"/>
          </ac:spMkLst>
        </pc:spChg>
        <pc:spChg chg="del">
          <ac:chgData name="barbara aguilera" userId="3a74605ca60572cb" providerId="LiveId" clId="{9B43BB3E-C47C-4638-AC7F-1A1A653CF7E5}" dt="2020-09-24T22:30:02.640" v="5693" actId="478"/>
          <ac:spMkLst>
            <pc:docMk/>
            <pc:sldMk cId="0" sldId="272"/>
            <ac:spMk id="835" creationId="{00000000-0000-0000-0000-000000000000}"/>
          </ac:spMkLst>
        </pc:spChg>
        <pc:spChg chg="del">
          <ac:chgData name="barbara aguilera" userId="3a74605ca60572cb" providerId="LiveId" clId="{9B43BB3E-C47C-4638-AC7F-1A1A653CF7E5}" dt="2020-09-24T22:29:55.666" v="5691" actId="478"/>
          <ac:spMkLst>
            <pc:docMk/>
            <pc:sldMk cId="0" sldId="272"/>
            <ac:spMk id="836" creationId="{00000000-0000-0000-0000-000000000000}"/>
          </ac:spMkLst>
        </pc:spChg>
        <pc:spChg chg="del">
          <ac:chgData name="barbara aguilera" userId="3a74605ca60572cb" providerId="LiveId" clId="{9B43BB3E-C47C-4638-AC7F-1A1A653CF7E5}" dt="2020-09-24T22:29:58.994" v="5692" actId="478"/>
          <ac:spMkLst>
            <pc:docMk/>
            <pc:sldMk cId="0" sldId="272"/>
            <ac:spMk id="837" creationId="{00000000-0000-0000-0000-000000000000}"/>
          </ac:spMkLst>
        </pc:spChg>
        <pc:spChg chg="del">
          <ac:chgData name="barbara aguilera" userId="3a74605ca60572cb" providerId="LiveId" clId="{9B43BB3E-C47C-4638-AC7F-1A1A653CF7E5}" dt="2020-09-24T22:29:55.666" v="5691" actId="478"/>
          <ac:spMkLst>
            <pc:docMk/>
            <pc:sldMk cId="0" sldId="272"/>
            <ac:spMk id="838" creationId="{00000000-0000-0000-0000-000000000000}"/>
          </ac:spMkLst>
        </pc:spChg>
        <pc:spChg chg="del">
          <ac:chgData name="barbara aguilera" userId="3a74605ca60572cb" providerId="LiveId" clId="{9B43BB3E-C47C-4638-AC7F-1A1A653CF7E5}" dt="2020-09-24T22:30:02.640" v="5693" actId="478"/>
          <ac:spMkLst>
            <pc:docMk/>
            <pc:sldMk cId="0" sldId="272"/>
            <ac:spMk id="839" creationId="{00000000-0000-0000-0000-000000000000}"/>
          </ac:spMkLst>
        </pc:spChg>
        <pc:spChg chg="del">
          <ac:chgData name="barbara aguilera" userId="3a74605ca60572cb" providerId="LiveId" clId="{9B43BB3E-C47C-4638-AC7F-1A1A653CF7E5}" dt="2020-09-24T22:29:55.666" v="5691" actId="478"/>
          <ac:spMkLst>
            <pc:docMk/>
            <pc:sldMk cId="0" sldId="272"/>
            <ac:spMk id="840" creationId="{00000000-0000-0000-0000-000000000000}"/>
          </ac:spMkLst>
        </pc:spChg>
        <pc:spChg chg="del">
          <ac:chgData name="barbara aguilera" userId="3a74605ca60572cb" providerId="LiveId" clId="{9B43BB3E-C47C-4638-AC7F-1A1A653CF7E5}" dt="2020-09-24T22:29:55.666" v="5691" actId="478"/>
          <ac:spMkLst>
            <pc:docMk/>
            <pc:sldMk cId="0" sldId="272"/>
            <ac:spMk id="841" creationId="{00000000-0000-0000-0000-000000000000}"/>
          </ac:spMkLst>
        </pc:spChg>
        <pc:spChg chg="del">
          <ac:chgData name="barbara aguilera" userId="3a74605ca60572cb" providerId="LiveId" clId="{9B43BB3E-C47C-4638-AC7F-1A1A653CF7E5}" dt="2020-09-24T22:29:58.994" v="5692" actId="478"/>
          <ac:spMkLst>
            <pc:docMk/>
            <pc:sldMk cId="0" sldId="272"/>
            <ac:spMk id="842" creationId="{00000000-0000-0000-0000-000000000000}"/>
          </ac:spMkLst>
        </pc:spChg>
        <pc:spChg chg="del">
          <ac:chgData name="barbara aguilera" userId="3a74605ca60572cb" providerId="LiveId" clId="{9B43BB3E-C47C-4638-AC7F-1A1A653CF7E5}" dt="2020-09-24T22:29:51.607" v="5689" actId="478"/>
          <ac:spMkLst>
            <pc:docMk/>
            <pc:sldMk cId="0" sldId="272"/>
            <ac:spMk id="847" creationId="{00000000-0000-0000-0000-000000000000}"/>
          </ac:spMkLst>
        </pc:spChg>
        <pc:spChg chg="del">
          <ac:chgData name="barbara aguilera" userId="3a74605ca60572cb" providerId="LiveId" clId="{9B43BB3E-C47C-4638-AC7F-1A1A653CF7E5}" dt="2020-09-24T22:29:55.666" v="5691" actId="478"/>
          <ac:spMkLst>
            <pc:docMk/>
            <pc:sldMk cId="0" sldId="272"/>
            <ac:spMk id="848" creationId="{00000000-0000-0000-0000-000000000000}"/>
          </ac:spMkLst>
        </pc:spChg>
        <pc:spChg chg="del">
          <ac:chgData name="barbara aguilera" userId="3a74605ca60572cb" providerId="LiveId" clId="{9B43BB3E-C47C-4638-AC7F-1A1A653CF7E5}" dt="2020-09-24T22:29:55.666" v="5691" actId="478"/>
          <ac:spMkLst>
            <pc:docMk/>
            <pc:sldMk cId="0" sldId="272"/>
            <ac:spMk id="849" creationId="{00000000-0000-0000-0000-000000000000}"/>
          </ac:spMkLst>
        </pc:spChg>
        <pc:spChg chg="del">
          <ac:chgData name="barbara aguilera" userId="3a74605ca60572cb" providerId="LiveId" clId="{9B43BB3E-C47C-4638-AC7F-1A1A653CF7E5}" dt="2020-09-24T22:29:55.666" v="5691" actId="478"/>
          <ac:spMkLst>
            <pc:docMk/>
            <pc:sldMk cId="0" sldId="272"/>
            <ac:spMk id="850" creationId="{00000000-0000-0000-0000-000000000000}"/>
          </ac:spMkLst>
        </pc:spChg>
        <pc:spChg chg="del">
          <ac:chgData name="barbara aguilera" userId="3a74605ca60572cb" providerId="LiveId" clId="{9B43BB3E-C47C-4638-AC7F-1A1A653CF7E5}" dt="2020-09-24T22:29:53.052" v="5690" actId="478"/>
          <ac:spMkLst>
            <pc:docMk/>
            <pc:sldMk cId="0" sldId="272"/>
            <ac:spMk id="851" creationId="{00000000-0000-0000-0000-000000000000}"/>
          </ac:spMkLst>
        </pc:spChg>
        <pc:spChg chg="del">
          <ac:chgData name="barbara aguilera" userId="3a74605ca60572cb" providerId="LiveId" clId="{9B43BB3E-C47C-4638-AC7F-1A1A653CF7E5}" dt="2020-09-24T22:29:55.666" v="5691" actId="478"/>
          <ac:spMkLst>
            <pc:docMk/>
            <pc:sldMk cId="0" sldId="272"/>
            <ac:spMk id="852" creationId="{00000000-0000-0000-0000-000000000000}"/>
          </ac:spMkLst>
        </pc:spChg>
        <pc:spChg chg="del">
          <ac:chgData name="barbara aguilera" userId="3a74605ca60572cb" providerId="LiveId" clId="{9B43BB3E-C47C-4638-AC7F-1A1A653CF7E5}" dt="2020-09-24T22:29:55.666" v="5691" actId="478"/>
          <ac:spMkLst>
            <pc:docMk/>
            <pc:sldMk cId="0" sldId="272"/>
            <ac:spMk id="853" creationId="{00000000-0000-0000-0000-000000000000}"/>
          </ac:spMkLst>
        </pc:spChg>
        <pc:spChg chg="del">
          <ac:chgData name="barbara aguilera" userId="3a74605ca60572cb" providerId="LiveId" clId="{9B43BB3E-C47C-4638-AC7F-1A1A653CF7E5}" dt="2020-09-24T22:29:55.666" v="5691" actId="478"/>
          <ac:spMkLst>
            <pc:docMk/>
            <pc:sldMk cId="0" sldId="272"/>
            <ac:spMk id="854" creationId="{00000000-0000-0000-0000-000000000000}"/>
          </ac:spMkLst>
        </pc:spChg>
        <pc:grpChg chg="del">
          <ac:chgData name="barbara aguilera" userId="3a74605ca60572cb" providerId="LiveId" clId="{9B43BB3E-C47C-4638-AC7F-1A1A653CF7E5}" dt="2020-09-24T22:30:05.432" v="5694" actId="478"/>
          <ac:grpSpMkLst>
            <pc:docMk/>
            <pc:sldMk cId="0" sldId="272"/>
            <ac:grpSpMk id="843" creationId="{00000000-0000-0000-0000-000000000000}"/>
          </ac:grpSpMkLst>
        </pc:grpChg>
        <pc:grpChg chg="del">
          <ac:chgData name="barbara aguilera" userId="3a74605ca60572cb" providerId="LiveId" clId="{9B43BB3E-C47C-4638-AC7F-1A1A653CF7E5}" dt="2020-09-24T22:29:42.306" v="5686" actId="478"/>
          <ac:grpSpMkLst>
            <pc:docMk/>
            <pc:sldMk cId="0" sldId="272"/>
            <ac:grpSpMk id="860" creationId="{00000000-0000-0000-0000-000000000000}"/>
          </ac:grpSpMkLst>
        </pc:grpChg>
        <pc:grpChg chg="del">
          <ac:chgData name="barbara aguilera" userId="3a74605ca60572cb" providerId="LiveId" clId="{9B43BB3E-C47C-4638-AC7F-1A1A653CF7E5}" dt="2020-09-24T22:29:44.372" v="5687" actId="478"/>
          <ac:grpSpMkLst>
            <pc:docMk/>
            <pc:sldMk cId="0" sldId="272"/>
            <ac:grpSpMk id="864" creationId="{00000000-0000-0000-0000-000000000000}"/>
          </ac:grpSpMkLst>
        </pc:grpChg>
        <pc:graphicFrameChg chg="add mod modGraphic">
          <ac:chgData name="barbara aguilera" userId="3a74605ca60572cb" providerId="LiveId" clId="{9B43BB3E-C47C-4638-AC7F-1A1A653CF7E5}" dt="2020-09-27T01:24:05.026" v="8097" actId="13926"/>
          <ac:graphicFrameMkLst>
            <pc:docMk/>
            <pc:sldMk cId="0" sldId="272"/>
            <ac:graphicFrameMk id="4" creationId="{F51804AC-9281-41C1-B140-334BD52B63AA}"/>
          </ac:graphicFrameMkLst>
        </pc:graphicFrameChg>
        <pc:picChg chg="add mod">
          <ac:chgData name="barbara aguilera" userId="3a74605ca60572cb" providerId="LiveId" clId="{9B43BB3E-C47C-4638-AC7F-1A1A653CF7E5}" dt="2020-09-24T22:35:35.978" v="5789" actId="14100"/>
          <ac:picMkLst>
            <pc:docMk/>
            <pc:sldMk cId="0" sldId="272"/>
            <ac:picMk id="6" creationId="{6BFFBEC8-6F4E-4DEB-950D-7BE8F0E4250F}"/>
          </ac:picMkLst>
        </pc:picChg>
        <pc:picChg chg="add mod modCrop">
          <ac:chgData name="barbara aguilera" userId="3a74605ca60572cb" providerId="LiveId" clId="{9B43BB3E-C47C-4638-AC7F-1A1A653CF7E5}" dt="2020-09-24T22:36:37.567" v="5803" actId="1076"/>
          <ac:picMkLst>
            <pc:docMk/>
            <pc:sldMk cId="0" sldId="272"/>
            <ac:picMk id="8" creationId="{07C0F858-E8BA-47CD-A3DD-F992234F9F84}"/>
          </ac:picMkLst>
        </pc:picChg>
        <pc:cxnChg chg="del mod">
          <ac:chgData name="barbara aguilera" userId="3a74605ca60572cb" providerId="LiveId" clId="{9B43BB3E-C47C-4638-AC7F-1A1A653CF7E5}" dt="2020-09-24T22:30:02.640" v="5693" actId="478"/>
          <ac:cxnSpMkLst>
            <pc:docMk/>
            <pc:sldMk cId="0" sldId="272"/>
            <ac:cxnSpMk id="855" creationId="{00000000-0000-0000-0000-000000000000}"/>
          </ac:cxnSpMkLst>
        </pc:cxnChg>
        <pc:cxnChg chg="del mod">
          <ac:chgData name="barbara aguilera" userId="3a74605ca60572cb" providerId="LiveId" clId="{9B43BB3E-C47C-4638-AC7F-1A1A653CF7E5}" dt="2020-09-24T22:30:02.640" v="5693" actId="478"/>
          <ac:cxnSpMkLst>
            <pc:docMk/>
            <pc:sldMk cId="0" sldId="272"/>
            <ac:cxnSpMk id="856" creationId="{00000000-0000-0000-0000-000000000000}"/>
          </ac:cxnSpMkLst>
        </pc:cxnChg>
        <pc:cxnChg chg="del mod">
          <ac:chgData name="barbara aguilera" userId="3a74605ca60572cb" providerId="LiveId" clId="{9B43BB3E-C47C-4638-AC7F-1A1A653CF7E5}" dt="2020-09-24T22:29:55.666" v="5691" actId="478"/>
          <ac:cxnSpMkLst>
            <pc:docMk/>
            <pc:sldMk cId="0" sldId="272"/>
            <ac:cxnSpMk id="857" creationId="{00000000-0000-0000-0000-000000000000}"/>
          </ac:cxnSpMkLst>
        </pc:cxnChg>
        <pc:cxnChg chg="del mod">
          <ac:chgData name="barbara aguilera" userId="3a74605ca60572cb" providerId="LiveId" clId="{9B43BB3E-C47C-4638-AC7F-1A1A653CF7E5}" dt="2020-09-24T22:29:55.666" v="5691" actId="478"/>
          <ac:cxnSpMkLst>
            <pc:docMk/>
            <pc:sldMk cId="0" sldId="272"/>
            <ac:cxnSpMk id="858" creationId="{00000000-0000-0000-0000-000000000000}"/>
          </ac:cxnSpMkLst>
        </pc:cxnChg>
        <pc:cxnChg chg="del mod">
          <ac:chgData name="barbara aguilera" userId="3a74605ca60572cb" providerId="LiveId" clId="{9B43BB3E-C47C-4638-AC7F-1A1A653CF7E5}" dt="2020-09-24T22:29:55.666" v="5691" actId="478"/>
          <ac:cxnSpMkLst>
            <pc:docMk/>
            <pc:sldMk cId="0" sldId="272"/>
            <ac:cxnSpMk id="859" creationId="{00000000-0000-0000-0000-000000000000}"/>
          </ac:cxnSpMkLst>
        </pc:cxnChg>
      </pc:sldChg>
      <pc:sldChg chg="addSp delSp modSp mod">
        <pc:chgData name="barbara aguilera" userId="3a74605ca60572cb" providerId="LiveId" clId="{9B43BB3E-C47C-4638-AC7F-1A1A653CF7E5}" dt="2020-09-27T01:27:00.821" v="8194" actId="113"/>
        <pc:sldMkLst>
          <pc:docMk/>
          <pc:sldMk cId="0" sldId="273"/>
        </pc:sldMkLst>
        <pc:spChg chg="add del mod">
          <ac:chgData name="barbara aguilera" userId="3a74605ca60572cb" providerId="LiveId" clId="{9B43BB3E-C47C-4638-AC7F-1A1A653CF7E5}" dt="2020-09-25T19:03:55.324" v="6222"/>
          <ac:spMkLst>
            <pc:docMk/>
            <pc:sldMk cId="0" sldId="273"/>
            <ac:spMk id="2" creationId="{FD72FD40-6BDF-4622-8B71-C313E3B2F274}"/>
          </ac:spMkLst>
        </pc:spChg>
        <pc:spChg chg="add del mod">
          <ac:chgData name="barbara aguilera" userId="3a74605ca60572cb" providerId="LiveId" clId="{9B43BB3E-C47C-4638-AC7F-1A1A653CF7E5}" dt="2020-09-24T22:37:29.098" v="5808" actId="21"/>
          <ac:spMkLst>
            <pc:docMk/>
            <pc:sldMk cId="0" sldId="273"/>
            <ac:spMk id="3" creationId="{0771E45E-B06F-47B9-A8CD-DE74B5A94123}"/>
          </ac:spMkLst>
        </pc:spChg>
        <pc:spChg chg="add del mod">
          <ac:chgData name="barbara aguilera" userId="3a74605ca60572cb" providerId="LiveId" clId="{9B43BB3E-C47C-4638-AC7F-1A1A653CF7E5}" dt="2020-09-24T22:37:39.855" v="5810" actId="21"/>
          <ac:spMkLst>
            <pc:docMk/>
            <pc:sldMk cId="0" sldId="273"/>
            <ac:spMk id="5" creationId="{CF196DD8-4BC1-426E-9D29-3C48082050F9}"/>
          </ac:spMkLst>
        </pc:spChg>
        <pc:spChg chg="add del mod">
          <ac:chgData name="barbara aguilera" userId="3a74605ca60572cb" providerId="LiveId" clId="{9B43BB3E-C47C-4638-AC7F-1A1A653CF7E5}" dt="2020-09-24T22:37:47.713" v="5812" actId="21"/>
          <ac:spMkLst>
            <pc:docMk/>
            <pc:sldMk cId="0" sldId="273"/>
            <ac:spMk id="7" creationId="{9FA46A14-2732-47EB-81BB-575AD76F55D1}"/>
          </ac:spMkLst>
        </pc:spChg>
        <pc:spChg chg="del">
          <ac:chgData name="barbara aguilera" userId="3a74605ca60572cb" providerId="LiveId" clId="{9B43BB3E-C47C-4638-AC7F-1A1A653CF7E5}" dt="2020-09-24T22:37:31.689" v="5809" actId="478"/>
          <ac:spMkLst>
            <pc:docMk/>
            <pc:sldMk cId="0" sldId="273"/>
            <ac:spMk id="872" creationId="{00000000-0000-0000-0000-000000000000}"/>
          </ac:spMkLst>
        </pc:spChg>
        <pc:spChg chg="del">
          <ac:chgData name="barbara aguilera" userId="3a74605ca60572cb" providerId="LiveId" clId="{9B43BB3E-C47C-4638-AC7F-1A1A653CF7E5}" dt="2020-09-24T22:37:18.242" v="5804" actId="478"/>
          <ac:spMkLst>
            <pc:docMk/>
            <pc:sldMk cId="0" sldId="273"/>
            <ac:spMk id="873" creationId="{00000000-0000-0000-0000-000000000000}"/>
          </ac:spMkLst>
        </pc:spChg>
        <pc:spChg chg="mod">
          <ac:chgData name="barbara aguilera" userId="3a74605ca60572cb" providerId="LiveId" clId="{9B43BB3E-C47C-4638-AC7F-1A1A653CF7E5}" dt="2020-09-24T22:38:34.385" v="5904" actId="1076"/>
          <ac:spMkLst>
            <pc:docMk/>
            <pc:sldMk cId="0" sldId="273"/>
            <ac:spMk id="874" creationId="{00000000-0000-0000-0000-000000000000}"/>
          </ac:spMkLst>
        </pc:spChg>
        <pc:spChg chg="del">
          <ac:chgData name="barbara aguilera" userId="3a74605ca60572cb" providerId="LiveId" clId="{9B43BB3E-C47C-4638-AC7F-1A1A653CF7E5}" dt="2020-09-24T22:37:31.689" v="5809" actId="478"/>
          <ac:spMkLst>
            <pc:docMk/>
            <pc:sldMk cId="0" sldId="273"/>
            <ac:spMk id="876" creationId="{00000000-0000-0000-0000-000000000000}"/>
          </ac:spMkLst>
        </pc:spChg>
        <pc:grpChg chg="del">
          <ac:chgData name="barbara aguilera" userId="3a74605ca60572cb" providerId="LiveId" clId="{9B43BB3E-C47C-4638-AC7F-1A1A653CF7E5}" dt="2020-09-24T22:37:19.700" v="5805" actId="478"/>
          <ac:grpSpMkLst>
            <pc:docMk/>
            <pc:sldMk cId="0" sldId="273"/>
            <ac:grpSpMk id="877" creationId="{00000000-0000-0000-0000-000000000000}"/>
          </ac:grpSpMkLst>
        </pc:grpChg>
        <pc:grpChg chg="del">
          <ac:chgData name="barbara aguilera" userId="3a74605ca60572cb" providerId="LiveId" clId="{9B43BB3E-C47C-4638-AC7F-1A1A653CF7E5}" dt="2020-09-24T22:37:31.689" v="5809" actId="478"/>
          <ac:grpSpMkLst>
            <pc:docMk/>
            <pc:sldMk cId="0" sldId="273"/>
            <ac:grpSpMk id="880" creationId="{00000000-0000-0000-0000-000000000000}"/>
          </ac:grpSpMkLst>
        </pc:grpChg>
        <pc:grpChg chg="del">
          <ac:chgData name="barbara aguilera" userId="3a74605ca60572cb" providerId="LiveId" clId="{9B43BB3E-C47C-4638-AC7F-1A1A653CF7E5}" dt="2020-09-24T22:37:21.669" v="5806" actId="478"/>
          <ac:grpSpMkLst>
            <pc:docMk/>
            <pc:sldMk cId="0" sldId="273"/>
            <ac:grpSpMk id="884" creationId="{00000000-0000-0000-0000-000000000000}"/>
          </ac:grpSpMkLst>
        </pc:grpChg>
        <pc:grpChg chg="del">
          <ac:chgData name="barbara aguilera" userId="3a74605ca60572cb" providerId="LiveId" clId="{9B43BB3E-C47C-4638-AC7F-1A1A653CF7E5}" dt="2020-09-24T22:37:41.364" v="5811" actId="478"/>
          <ac:grpSpMkLst>
            <pc:docMk/>
            <pc:sldMk cId="0" sldId="273"/>
            <ac:grpSpMk id="888" creationId="{00000000-0000-0000-0000-000000000000}"/>
          </ac:grpSpMkLst>
        </pc:grpChg>
        <pc:graphicFrameChg chg="add mod modGraphic">
          <ac:chgData name="barbara aguilera" userId="3a74605ca60572cb" providerId="LiveId" clId="{9B43BB3E-C47C-4638-AC7F-1A1A653CF7E5}" dt="2020-09-27T01:27:00.821" v="8194" actId="113"/>
          <ac:graphicFrameMkLst>
            <pc:docMk/>
            <pc:sldMk cId="0" sldId="273"/>
            <ac:graphicFrameMk id="3" creationId="{373B8523-96CB-4A83-894F-D79FA988E21A}"/>
          </ac:graphicFrameMkLst>
        </pc:graphicFrameChg>
        <pc:picChg chg="add del mod">
          <ac:chgData name="barbara aguilera" userId="3a74605ca60572cb" providerId="LiveId" clId="{9B43BB3E-C47C-4638-AC7F-1A1A653CF7E5}" dt="2020-09-25T17:30:55.823" v="6151" actId="478"/>
          <ac:picMkLst>
            <pc:docMk/>
            <pc:sldMk cId="0" sldId="273"/>
            <ac:picMk id="5" creationId="{AAAB0A15-4B19-4022-A261-DACD6107D39E}"/>
          </ac:picMkLst>
        </pc:picChg>
        <pc:picChg chg="add mod">
          <ac:chgData name="barbara aguilera" userId="3a74605ca60572cb" providerId="LiveId" clId="{9B43BB3E-C47C-4638-AC7F-1A1A653CF7E5}" dt="2020-09-25T17:44:17.103" v="6163" actId="1076"/>
          <ac:picMkLst>
            <pc:docMk/>
            <pc:sldMk cId="0" sldId="273"/>
            <ac:picMk id="6" creationId="{C77E73B6-15A7-4E17-8E18-83D74A0A5BAC}"/>
          </ac:picMkLst>
        </pc:picChg>
        <pc:picChg chg="add mod">
          <ac:chgData name="barbara aguilera" userId="3a74605ca60572cb" providerId="LiveId" clId="{9B43BB3E-C47C-4638-AC7F-1A1A653CF7E5}" dt="2020-09-25T17:44:11.351" v="6162" actId="1076"/>
          <ac:picMkLst>
            <pc:docMk/>
            <pc:sldMk cId="0" sldId="273"/>
            <ac:picMk id="9" creationId="{280653D0-6AEB-4D10-9E9D-0CBAC96B9398}"/>
          </ac:picMkLst>
        </pc:picChg>
      </pc:sldChg>
      <pc:sldChg chg="addSp delSp modSp mod">
        <pc:chgData name="barbara aguilera" userId="3a74605ca60572cb" providerId="LiveId" clId="{9B43BB3E-C47C-4638-AC7F-1A1A653CF7E5}" dt="2020-09-27T01:27:58.124" v="8200" actId="20577"/>
        <pc:sldMkLst>
          <pc:docMk/>
          <pc:sldMk cId="0" sldId="274"/>
        </pc:sldMkLst>
        <pc:spChg chg="add del mod">
          <ac:chgData name="barbara aguilera" userId="3a74605ca60572cb" providerId="LiveId" clId="{9B43BB3E-C47C-4638-AC7F-1A1A653CF7E5}" dt="2020-09-25T01:54:53.164" v="5955" actId="21"/>
          <ac:spMkLst>
            <pc:docMk/>
            <pc:sldMk cId="0" sldId="274"/>
            <ac:spMk id="3" creationId="{F5CEA30A-272C-461F-B98B-417AEE221D71}"/>
          </ac:spMkLst>
        </pc:spChg>
        <pc:spChg chg="add mod">
          <ac:chgData name="barbara aguilera" userId="3a74605ca60572cb" providerId="LiveId" clId="{9B43BB3E-C47C-4638-AC7F-1A1A653CF7E5}" dt="2020-09-27T01:27:58.124" v="8200" actId="20577"/>
          <ac:spMkLst>
            <pc:docMk/>
            <pc:sldMk cId="0" sldId="274"/>
            <ac:spMk id="4" creationId="{098017D4-9F61-4AA2-B943-7A5C9ADFB893}"/>
          </ac:spMkLst>
        </pc:spChg>
        <pc:spChg chg="add del mod">
          <ac:chgData name="barbara aguilera" userId="3a74605ca60572cb" providerId="LiveId" clId="{9B43BB3E-C47C-4638-AC7F-1A1A653CF7E5}" dt="2020-09-25T01:55:04.743" v="5958" actId="478"/>
          <ac:spMkLst>
            <pc:docMk/>
            <pc:sldMk cId="0" sldId="274"/>
            <ac:spMk id="5" creationId="{F2091C45-FB94-4663-9672-7863D03D23E0}"/>
          </ac:spMkLst>
        </pc:spChg>
        <pc:spChg chg="add del mod">
          <ac:chgData name="barbara aguilera" userId="3a74605ca60572cb" providerId="LiveId" clId="{9B43BB3E-C47C-4638-AC7F-1A1A653CF7E5}" dt="2020-09-25T01:55:15.778" v="5961" actId="21"/>
          <ac:spMkLst>
            <pc:docMk/>
            <pc:sldMk cId="0" sldId="274"/>
            <ac:spMk id="7" creationId="{50083A40-F5B4-49E4-8E22-A84F15D4210A}"/>
          </ac:spMkLst>
        </pc:spChg>
        <pc:spChg chg="add del mod">
          <ac:chgData name="barbara aguilera" userId="3a74605ca60572cb" providerId="LiveId" clId="{9B43BB3E-C47C-4638-AC7F-1A1A653CF7E5}" dt="2020-09-25T01:55:26.498" v="5963" actId="21"/>
          <ac:spMkLst>
            <pc:docMk/>
            <pc:sldMk cId="0" sldId="274"/>
            <ac:spMk id="9" creationId="{2B6F722A-19DD-4F97-929D-D72226852498}"/>
          </ac:spMkLst>
        </pc:spChg>
        <pc:spChg chg="add del mod">
          <ac:chgData name="barbara aguilera" userId="3a74605ca60572cb" providerId="LiveId" clId="{9B43BB3E-C47C-4638-AC7F-1A1A653CF7E5}" dt="2020-09-25T01:55:38.265" v="5965" actId="21"/>
          <ac:spMkLst>
            <pc:docMk/>
            <pc:sldMk cId="0" sldId="274"/>
            <ac:spMk id="11" creationId="{FA900F9E-C689-4C8C-88C3-E1DED996B1A8}"/>
          </ac:spMkLst>
        </pc:spChg>
        <pc:spChg chg="add del mod">
          <ac:chgData name="barbara aguilera" userId="3a74605ca60572cb" providerId="LiveId" clId="{9B43BB3E-C47C-4638-AC7F-1A1A653CF7E5}" dt="2020-09-25T01:55:48.002" v="5967" actId="21"/>
          <ac:spMkLst>
            <pc:docMk/>
            <pc:sldMk cId="0" sldId="274"/>
            <ac:spMk id="13" creationId="{552476A1-9497-498A-83B6-7E6B8B80FF3D}"/>
          </ac:spMkLst>
        </pc:spChg>
        <pc:spChg chg="mod">
          <ac:chgData name="barbara aguilera" userId="3a74605ca60572cb" providerId="LiveId" clId="{9B43BB3E-C47C-4638-AC7F-1A1A653CF7E5}" dt="2020-09-25T20:17:47.012" v="7075" actId="20577"/>
          <ac:spMkLst>
            <pc:docMk/>
            <pc:sldMk cId="0" sldId="274"/>
            <ac:spMk id="897" creationId="{00000000-0000-0000-0000-000000000000}"/>
          </ac:spMkLst>
        </pc:spChg>
        <pc:spChg chg="del mod">
          <ac:chgData name="barbara aguilera" userId="3a74605ca60572cb" providerId="LiveId" clId="{9B43BB3E-C47C-4638-AC7F-1A1A653CF7E5}" dt="2020-09-25T01:54:42.059" v="5953" actId="478"/>
          <ac:spMkLst>
            <pc:docMk/>
            <pc:sldMk cId="0" sldId="274"/>
            <ac:spMk id="898" creationId="{00000000-0000-0000-0000-000000000000}"/>
          </ac:spMkLst>
        </pc:spChg>
        <pc:spChg chg="del">
          <ac:chgData name="barbara aguilera" userId="3a74605ca60572cb" providerId="LiveId" clId="{9B43BB3E-C47C-4638-AC7F-1A1A653CF7E5}" dt="2020-09-25T01:54:58.513" v="5956" actId="21"/>
          <ac:spMkLst>
            <pc:docMk/>
            <pc:sldMk cId="0" sldId="274"/>
            <ac:spMk id="899" creationId="{00000000-0000-0000-0000-000000000000}"/>
          </ac:spMkLst>
        </pc:spChg>
        <pc:spChg chg="del mod">
          <ac:chgData name="barbara aguilera" userId="3a74605ca60572cb" providerId="LiveId" clId="{9B43BB3E-C47C-4638-AC7F-1A1A653CF7E5}" dt="2020-09-25T01:55:11.101" v="5960" actId="21"/>
          <ac:spMkLst>
            <pc:docMk/>
            <pc:sldMk cId="0" sldId="274"/>
            <ac:spMk id="900" creationId="{00000000-0000-0000-0000-000000000000}"/>
          </ac:spMkLst>
        </pc:spChg>
        <pc:spChg chg="del">
          <ac:chgData name="barbara aguilera" userId="3a74605ca60572cb" providerId="LiveId" clId="{9B43BB3E-C47C-4638-AC7F-1A1A653CF7E5}" dt="2020-09-25T01:55:21.603" v="5962" actId="21"/>
          <ac:spMkLst>
            <pc:docMk/>
            <pc:sldMk cId="0" sldId="274"/>
            <ac:spMk id="901" creationId="{00000000-0000-0000-0000-000000000000}"/>
          </ac:spMkLst>
        </pc:spChg>
        <pc:spChg chg="del">
          <ac:chgData name="barbara aguilera" userId="3a74605ca60572cb" providerId="LiveId" clId="{9B43BB3E-C47C-4638-AC7F-1A1A653CF7E5}" dt="2020-09-25T01:55:33.111" v="5964" actId="21"/>
          <ac:spMkLst>
            <pc:docMk/>
            <pc:sldMk cId="0" sldId="274"/>
            <ac:spMk id="902" creationId="{00000000-0000-0000-0000-000000000000}"/>
          </ac:spMkLst>
        </pc:spChg>
        <pc:spChg chg="del">
          <ac:chgData name="barbara aguilera" userId="3a74605ca60572cb" providerId="LiveId" clId="{9B43BB3E-C47C-4638-AC7F-1A1A653CF7E5}" dt="2020-09-25T01:55:42.973" v="5966" actId="21"/>
          <ac:spMkLst>
            <pc:docMk/>
            <pc:sldMk cId="0" sldId="274"/>
            <ac:spMk id="903" creationId="{00000000-0000-0000-0000-000000000000}"/>
          </ac:spMkLst>
        </pc:spChg>
        <pc:spChg chg="del">
          <ac:chgData name="barbara aguilera" userId="3a74605ca60572cb" providerId="LiveId" clId="{9B43BB3E-C47C-4638-AC7F-1A1A653CF7E5}" dt="2020-09-25T01:54:32.866" v="5951" actId="478"/>
          <ac:spMkLst>
            <pc:docMk/>
            <pc:sldMk cId="0" sldId="274"/>
            <ac:spMk id="904" creationId="{00000000-0000-0000-0000-000000000000}"/>
          </ac:spMkLst>
        </pc:spChg>
        <pc:spChg chg="del">
          <ac:chgData name="barbara aguilera" userId="3a74605ca60572cb" providerId="LiveId" clId="{9B43BB3E-C47C-4638-AC7F-1A1A653CF7E5}" dt="2020-09-25T01:54:32.866" v="5951" actId="478"/>
          <ac:spMkLst>
            <pc:docMk/>
            <pc:sldMk cId="0" sldId="274"/>
            <ac:spMk id="905" creationId="{00000000-0000-0000-0000-000000000000}"/>
          </ac:spMkLst>
        </pc:spChg>
        <pc:spChg chg="del">
          <ac:chgData name="barbara aguilera" userId="3a74605ca60572cb" providerId="LiveId" clId="{9B43BB3E-C47C-4638-AC7F-1A1A653CF7E5}" dt="2020-09-25T01:54:32.866" v="5951" actId="478"/>
          <ac:spMkLst>
            <pc:docMk/>
            <pc:sldMk cId="0" sldId="274"/>
            <ac:spMk id="906" creationId="{00000000-0000-0000-0000-000000000000}"/>
          </ac:spMkLst>
        </pc:spChg>
        <pc:spChg chg="del">
          <ac:chgData name="barbara aguilera" userId="3a74605ca60572cb" providerId="LiveId" clId="{9B43BB3E-C47C-4638-AC7F-1A1A653CF7E5}" dt="2020-09-25T01:54:32.866" v="5951" actId="478"/>
          <ac:spMkLst>
            <pc:docMk/>
            <pc:sldMk cId="0" sldId="274"/>
            <ac:spMk id="907" creationId="{00000000-0000-0000-0000-000000000000}"/>
          </ac:spMkLst>
        </pc:spChg>
        <pc:spChg chg="del">
          <ac:chgData name="barbara aguilera" userId="3a74605ca60572cb" providerId="LiveId" clId="{9B43BB3E-C47C-4638-AC7F-1A1A653CF7E5}" dt="2020-09-25T01:54:32.866" v="5951" actId="478"/>
          <ac:spMkLst>
            <pc:docMk/>
            <pc:sldMk cId="0" sldId="274"/>
            <ac:spMk id="908" creationId="{00000000-0000-0000-0000-000000000000}"/>
          </ac:spMkLst>
        </pc:spChg>
        <pc:spChg chg="del">
          <ac:chgData name="barbara aguilera" userId="3a74605ca60572cb" providerId="LiveId" clId="{9B43BB3E-C47C-4638-AC7F-1A1A653CF7E5}" dt="2020-09-25T01:54:32.866" v="5951" actId="478"/>
          <ac:spMkLst>
            <pc:docMk/>
            <pc:sldMk cId="0" sldId="274"/>
            <ac:spMk id="909" creationId="{00000000-0000-0000-0000-000000000000}"/>
          </ac:spMkLst>
        </pc:spChg>
        <pc:grpChg chg="del">
          <ac:chgData name="barbara aguilera" userId="3a74605ca60572cb" providerId="LiveId" clId="{9B43BB3E-C47C-4638-AC7F-1A1A653CF7E5}" dt="2020-09-25T01:54:23.353" v="5950" actId="478"/>
          <ac:grpSpMkLst>
            <pc:docMk/>
            <pc:sldMk cId="0" sldId="274"/>
            <ac:grpSpMk id="910" creationId="{00000000-0000-0000-0000-000000000000}"/>
          </ac:grpSpMkLst>
        </pc:grpChg>
        <pc:graphicFrameChg chg="add del mod">
          <ac:chgData name="barbara aguilera" userId="3a74605ca60572cb" providerId="LiveId" clId="{9B43BB3E-C47C-4638-AC7F-1A1A653CF7E5}" dt="2020-09-25T19:12:13.952" v="6271" actId="21"/>
          <ac:graphicFrameMkLst>
            <pc:docMk/>
            <pc:sldMk cId="0" sldId="274"/>
            <ac:graphicFrameMk id="3" creationId="{12D24A51-D2EA-49DD-9A79-DCE1EBBBB2CE}"/>
          </ac:graphicFrameMkLst>
        </pc:graphicFrameChg>
        <pc:picChg chg="add mod">
          <ac:chgData name="barbara aguilera" userId="3a74605ca60572cb" providerId="LiveId" clId="{9B43BB3E-C47C-4638-AC7F-1A1A653CF7E5}" dt="2020-09-25T19:14:49.136" v="6296" actId="1076"/>
          <ac:picMkLst>
            <pc:docMk/>
            <pc:sldMk cId="0" sldId="274"/>
            <ac:picMk id="6" creationId="{E7742D13-4845-4523-80E8-C19A13061ECE}"/>
          </ac:picMkLst>
        </pc:picChg>
        <pc:picChg chg="add del">
          <ac:chgData name="barbara aguilera" userId="3a74605ca60572cb" providerId="LiveId" clId="{9B43BB3E-C47C-4638-AC7F-1A1A653CF7E5}" dt="2020-09-25T19:15:41.213" v="6304" actId="22"/>
          <ac:picMkLst>
            <pc:docMk/>
            <pc:sldMk cId="0" sldId="274"/>
            <ac:picMk id="8" creationId="{E01E3204-C678-40AD-AF11-22F92205456F}"/>
          </ac:picMkLst>
        </pc:picChg>
        <pc:picChg chg="add mod">
          <ac:chgData name="barbara aguilera" userId="3a74605ca60572cb" providerId="LiveId" clId="{9B43BB3E-C47C-4638-AC7F-1A1A653CF7E5}" dt="2020-09-25T19:16:10.329" v="6317" actId="14100"/>
          <ac:picMkLst>
            <pc:docMk/>
            <pc:sldMk cId="0" sldId="274"/>
            <ac:picMk id="10" creationId="{FF2AC14F-A282-4D59-818C-67BD4B652943}"/>
          </ac:picMkLst>
        </pc:picChg>
      </pc:sldChg>
      <pc:sldChg chg="addSp delSp modSp mod">
        <pc:chgData name="barbara aguilera" userId="3a74605ca60572cb" providerId="LiveId" clId="{9B43BB3E-C47C-4638-AC7F-1A1A653CF7E5}" dt="2020-09-27T01:32:36.334" v="8401" actId="20577"/>
        <pc:sldMkLst>
          <pc:docMk/>
          <pc:sldMk cId="0" sldId="275"/>
        </pc:sldMkLst>
        <pc:spChg chg="add mod">
          <ac:chgData name="barbara aguilera" userId="3a74605ca60572cb" providerId="LiveId" clId="{9B43BB3E-C47C-4638-AC7F-1A1A653CF7E5}" dt="2020-09-25T20:17:54.307" v="7077" actId="20577"/>
          <ac:spMkLst>
            <pc:docMk/>
            <pc:sldMk cId="0" sldId="275"/>
            <ac:spMk id="3" creationId="{F60DFAC6-B9D5-44EC-AE59-9B2FBAEB8C42}"/>
          </ac:spMkLst>
        </pc:spChg>
        <pc:spChg chg="del">
          <ac:chgData name="barbara aguilera" userId="3a74605ca60572cb" providerId="LiveId" clId="{9B43BB3E-C47C-4638-AC7F-1A1A653CF7E5}" dt="2020-09-25T01:55:57.674" v="5969" actId="478"/>
          <ac:spMkLst>
            <pc:docMk/>
            <pc:sldMk cId="0" sldId="275"/>
            <ac:spMk id="1091" creationId="{00000000-0000-0000-0000-000000000000}"/>
          </ac:spMkLst>
        </pc:spChg>
        <pc:grpChg chg="del">
          <ac:chgData name="barbara aguilera" userId="3a74605ca60572cb" providerId="LiveId" clId="{9B43BB3E-C47C-4638-AC7F-1A1A653CF7E5}" dt="2020-09-25T01:56:03.651" v="5970" actId="478"/>
          <ac:grpSpMkLst>
            <pc:docMk/>
            <pc:sldMk cId="0" sldId="275"/>
            <ac:grpSpMk id="1093" creationId="{00000000-0000-0000-0000-000000000000}"/>
          </ac:grpSpMkLst>
        </pc:grpChg>
        <pc:grpChg chg="del">
          <ac:chgData name="barbara aguilera" userId="3a74605ca60572cb" providerId="LiveId" clId="{9B43BB3E-C47C-4638-AC7F-1A1A653CF7E5}" dt="2020-09-25T01:56:06.265" v="5971" actId="478"/>
          <ac:grpSpMkLst>
            <pc:docMk/>
            <pc:sldMk cId="0" sldId="275"/>
            <ac:grpSpMk id="1098" creationId="{00000000-0000-0000-0000-000000000000}"/>
          </ac:grpSpMkLst>
        </pc:grpChg>
        <pc:graphicFrameChg chg="add mod modGraphic">
          <ac:chgData name="barbara aguilera" userId="3a74605ca60572cb" providerId="LiveId" clId="{9B43BB3E-C47C-4638-AC7F-1A1A653CF7E5}" dt="2020-09-27T01:32:36.334" v="8401" actId="20577"/>
          <ac:graphicFrameMkLst>
            <pc:docMk/>
            <pc:sldMk cId="0" sldId="275"/>
            <ac:graphicFrameMk id="2" creationId="{A0804F41-561D-406D-A8F4-E6A115C0D01F}"/>
          </ac:graphicFrameMkLst>
        </pc:graphicFrameChg>
        <pc:graphicFrameChg chg="del">
          <ac:chgData name="barbara aguilera" userId="3a74605ca60572cb" providerId="LiveId" clId="{9B43BB3E-C47C-4638-AC7F-1A1A653CF7E5}" dt="2020-09-25T01:56:11.094" v="5972" actId="21"/>
          <ac:graphicFrameMkLst>
            <pc:docMk/>
            <pc:sldMk cId="0" sldId="275"/>
            <ac:graphicFrameMk id="1092" creationId="{00000000-0000-0000-0000-000000000000}"/>
          </ac:graphicFrameMkLst>
        </pc:graphicFrameChg>
        <pc:picChg chg="add mod">
          <ac:chgData name="barbara aguilera" userId="3a74605ca60572cb" providerId="LiveId" clId="{9B43BB3E-C47C-4638-AC7F-1A1A653CF7E5}" dt="2020-09-25T19:25:01.841" v="6406" actId="1076"/>
          <ac:picMkLst>
            <pc:docMk/>
            <pc:sldMk cId="0" sldId="275"/>
            <ac:picMk id="5" creationId="{63B2C326-9EF2-48B4-9FB8-D366A0FB749E}"/>
          </ac:picMkLst>
        </pc:picChg>
        <pc:picChg chg="add mod">
          <ac:chgData name="barbara aguilera" userId="3a74605ca60572cb" providerId="LiveId" clId="{9B43BB3E-C47C-4638-AC7F-1A1A653CF7E5}" dt="2020-09-25T19:25:37.917" v="6415" actId="1076"/>
          <ac:picMkLst>
            <pc:docMk/>
            <pc:sldMk cId="0" sldId="275"/>
            <ac:picMk id="7" creationId="{F4E9940D-B820-43FF-9FAF-FC962F199321}"/>
          </ac:picMkLst>
        </pc:picChg>
      </pc:sldChg>
      <pc:sldChg chg="addSp delSp modSp mod">
        <pc:chgData name="barbara aguilera" userId="3a74605ca60572cb" providerId="LiveId" clId="{9B43BB3E-C47C-4638-AC7F-1A1A653CF7E5}" dt="2020-09-27T01:37:34.265" v="8416" actId="14100"/>
        <pc:sldMkLst>
          <pc:docMk/>
          <pc:sldMk cId="0" sldId="276"/>
        </pc:sldMkLst>
        <pc:spChg chg="mod">
          <ac:chgData name="barbara aguilera" userId="3a74605ca60572cb" providerId="LiveId" clId="{9B43BB3E-C47C-4638-AC7F-1A1A653CF7E5}" dt="2020-09-25T20:17:59.177" v="7079" actId="20577"/>
          <ac:spMkLst>
            <pc:docMk/>
            <pc:sldMk cId="0" sldId="276"/>
            <ac:spMk id="1105" creationId="{00000000-0000-0000-0000-000000000000}"/>
          </ac:spMkLst>
        </pc:spChg>
        <pc:spChg chg="del">
          <ac:chgData name="barbara aguilera" userId="3a74605ca60572cb" providerId="LiveId" clId="{9B43BB3E-C47C-4638-AC7F-1A1A653CF7E5}" dt="2020-09-25T02:06:42.387" v="6016" actId="21"/>
          <ac:spMkLst>
            <pc:docMk/>
            <pc:sldMk cId="0" sldId="276"/>
            <ac:spMk id="1106" creationId="{00000000-0000-0000-0000-000000000000}"/>
          </ac:spMkLst>
        </pc:spChg>
        <pc:spChg chg="del">
          <ac:chgData name="barbara aguilera" userId="3a74605ca60572cb" providerId="LiveId" clId="{9B43BB3E-C47C-4638-AC7F-1A1A653CF7E5}" dt="2020-09-25T02:06:33.212" v="6015" actId="21"/>
          <ac:spMkLst>
            <pc:docMk/>
            <pc:sldMk cId="0" sldId="276"/>
            <ac:spMk id="1107" creationId="{00000000-0000-0000-0000-000000000000}"/>
          </ac:spMkLst>
        </pc:spChg>
        <pc:spChg chg="del">
          <ac:chgData name="barbara aguilera" userId="3a74605ca60572cb" providerId="LiveId" clId="{9B43BB3E-C47C-4638-AC7F-1A1A653CF7E5}" dt="2020-09-25T01:56:45.589" v="5982" actId="478"/>
          <ac:spMkLst>
            <pc:docMk/>
            <pc:sldMk cId="0" sldId="276"/>
            <ac:spMk id="1119" creationId="{00000000-0000-0000-0000-000000000000}"/>
          </ac:spMkLst>
        </pc:spChg>
        <pc:spChg chg="del">
          <ac:chgData name="barbara aguilera" userId="3a74605ca60572cb" providerId="LiveId" clId="{9B43BB3E-C47C-4638-AC7F-1A1A653CF7E5}" dt="2020-09-25T01:56:47.627" v="5983" actId="478"/>
          <ac:spMkLst>
            <pc:docMk/>
            <pc:sldMk cId="0" sldId="276"/>
            <ac:spMk id="1154" creationId="{00000000-0000-0000-0000-000000000000}"/>
          </ac:spMkLst>
        </pc:spChg>
        <pc:spChg chg="del">
          <ac:chgData name="barbara aguilera" userId="3a74605ca60572cb" providerId="LiveId" clId="{9B43BB3E-C47C-4638-AC7F-1A1A653CF7E5}" dt="2020-09-25T01:56:49.608" v="5984" actId="478"/>
          <ac:spMkLst>
            <pc:docMk/>
            <pc:sldMk cId="0" sldId="276"/>
            <ac:spMk id="1155" creationId="{00000000-0000-0000-0000-000000000000}"/>
          </ac:spMkLst>
        </pc:spChg>
        <pc:grpChg chg="del mod">
          <ac:chgData name="barbara aguilera" userId="3a74605ca60572cb" providerId="LiveId" clId="{9B43BB3E-C47C-4638-AC7F-1A1A653CF7E5}" dt="2020-09-25T01:56:37.938" v="5980" actId="478"/>
          <ac:grpSpMkLst>
            <pc:docMk/>
            <pc:sldMk cId="0" sldId="276"/>
            <ac:grpSpMk id="1108" creationId="{00000000-0000-0000-0000-000000000000}"/>
          </ac:grpSpMkLst>
        </pc:grpChg>
        <pc:grpChg chg="del">
          <ac:chgData name="barbara aguilera" userId="3a74605ca60572cb" providerId="LiveId" clId="{9B43BB3E-C47C-4638-AC7F-1A1A653CF7E5}" dt="2020-09-25T01:56:39.782" v="5981" actId="478"/>
          <ac:grpSpMkLst>
            <pc:docMk/>
            <pc:sldMk cId="0" sldId="276"/>
            <ac:grpSpMk id="1120" creationId="{00000000-0000-0000-0000-000000000000}"/>
          </ac:grpSpMkLst>
        </pc:grpChg>
        <pc:grpChg chg="del">
          <ac:chgData name="barbara aguilera" userId="3a74605ca60572cb" providerId="LiveId" clId="{9B43BB3E-C47C-4638-AC7F-1A1A653CF7E5}" dt="2020-09-25T01:56:28.607" v="5975" actId="478"/>
          <ac:grpSpMkLst>
            <pc:docMk/>
            <pc:sldMk cId="0" sldId="276"/>
            <ac:grpSpMk id="1131" creationId="{00000000-0000-0000-0000-000000000000}"/>
          </ac:grpSpMkLst>
        </pc:grpChg>
        <pc:grpChg chg="del">
          <ac:chgData name="barbara aguilera" userId="3a74605ca60572cb" providerId="LiveId" clId="{9B43BB3E-C47C-4638-AC7F-1A1A653CF7E5}" dt="2020-09-25T01:56:31.217" v="5976" actId="478"/>
          <ac:grpSpMkLst>
            <pc:docMk/>
            <pc:sldMk cId="0" sldId="276"/>
            <ac:grpSpMk id="1142" creationId="{00000000-0000-0000-0000-000000000000}"/>
          </ac:grpSpMkLst>
        </pc:grpChg>
        <pc:grpChg chg="del">
          <ac:chgData name="barbara aguilera" userId="3a74605ca60572cb" providerId="LiveId" clId="{9B43BB3E-C47C-4638-AC7F-1A1A653CF7E5}" dt="2020-09-25T01:56:33.172" v="5977" actId="478"/>
          <ac:grpSpMkLst>
            <pc:docMk/>
            <pc:sldMk cId="0" sldId="276"/>
            <ac:grpSpMk id="1145" creationId="{00000000-0000-0000-0000-000000000000}"/>
          </ac:grpSpMkLst>
        </pc:grpChg>
        <pc:grpChg chg="del">
          <ac:chgData name="barbara aguilera" userId="3a74605ca60572cb" providerId="LiveId" clId="{9B43BB3E-C47C-4638-AC7F-1A1A653CF7E5}" dt="2020-09-25T01:56:35.387" v="5978" actId="478"/>
          <ac:grpSpMkLst>
            <pc:docMk/>
            <pc:sldMk cId="0" sldId="276"/>
            <ac:grpSpMk id="1151" creationId="{00000000-0000-0000-0000-000000000000}"/>
          </ac:grpSpMkLst>
        </pc:grpChg>
        <pc:grpChg chg="del">
          <ac:chgData name="barbara aguilera" userId="3a74605ca60572cb" providerId="LiveId" clId="{9B43BB3E-C47C-4638-AC7F-1A1A653CF7E5}" dt="2020-09-25T01:56:18.771" v="5973" actId="478"/>
          <ac:grpSpMkLst>
            <pc:docMk/>
            <pc:sldMk cId="0" sldId="276"/>
            <ac:grpSpMk id="1156" creationId="{00000000-0000-0000-0000-000000000000}"/>
          </ac:grpSpMkLst>
        </pc:grpChg>
        <pc:grpChg chg="del">
          <ac:chgData name="barbara aguilera" userId="3a74605ca60572cb" providerId="LiveId" clId="{9B43BB3E-C47C-4638-AC7F-1A1A653CF7E5}" dt="2020-09-25T01:56:21.223" v="5974" actId="478"/>
          <ac:grpSpMkLst>
            <pc:docMk/>
            <pc:sldMk cId="0" sldId="276"/>
            <ac:grpSpMk id="1161" creationId="{00000000-0000-0000-0000-000000000000}"/>
          </ac:grpSpMkLst>
        </pc:grpChg>
        <pc:graphicFrameChg chg="add mod modGraphic">
          <ac:chgData name="barbara aguilera" userId="3a74605ca60572cb" providerId="LiveId" clId="{9B43BB3E-C47C-4638-AC7F-1A1A653CF7E5}" dt="2020-09-25T19:30:38.836" v="6502" actId="1076"/>
          <ac:graphicFrameMkLst>
            <pc:docMk/>
            <pc:sldMk cId="0" sldId="276"/>
            <ac:graphicFrameMk id="2" creationId="{ED84D1B5-BEC4-4210-8ABE-3BD39FE9CAF9}"/>
          </ac:graphicFrameMkLst>
        </pc:graphicFrameChg>
        <pc:picChg chg="add del mod">
          <ac:chgData name="barbara aguilera" userId="3a74605ca60572cb" providerId="LiveId" clId="{9B43BB3E-C47C-4638-AC7F-1A1A653CF7E5}" dt="2020-09-27T01:36:46.355" v="8403" actId="478"/>
          <ac:picMkLst>
            <pc:docMk/>
            <pc:sldMk cId="0" sldId="276"/>
            <ac:picMk id="4" creationId="{8E5FDD1F-7CDC-460C-AE13-CE78C15BCC9F}"/>
          </ac:picMkLst>
        </pc:picChg>
        <pc:picChg chg="add mod">
          <ac:chgData name="barbara aguilera" userId="3a74605ca60572cb" providerId="LiveId" clId="{9B43BB3E-C47C-4638-AC7F-1A1A653CF7E5}" dt="2020-09-27T01:37:29.444" v="8415" actId="1076"/>
          <ac:picMkLst>
            <pc:docMk/>
            <pc:sldMk cId="0" sldId="276"/>
            <ac:picMk id="5" creationId="{7C1BBAAE-0916-4005-88A8-397931EEF7D5}"/>
          </ac:picMkLst>
        </pc:picChg>
        <pc:picChg chg="add del mod">
          <ac:chgData name="barbara aguilera" userId="3a74605ca60572cb" providerId="LiveId" clId="{9B43BB3E-C47C-4638-AC7F-1A1A653CF7E5}" dt="2020-09-27T01:37:15.772" v="8410" actId="478"/>
          <ac:picMkLst>
            <pc:docMk/>
            <pc:sldMk cId="0" sldId="276"/>
            <ac:picMk id="6" creationId="{14DD8DF1-5BED-4C74-A0F1-CD0486896F17}"/>
          </ac:picMkLst>
        </pc:picChg>
        <pc:picChg chg="add mod">
          <ac:chgData name="barbara aguilera" userId="3a74605ca60572cb" providerId="LiveId" clId="{9B43BB3E-C47C-4638-AC7F-1A1A653CF7E5}" dt="2020-09-27T01:37:34.265" v="8416" actId="14100"/>
          <ac:picMkLst>
            <pc:docMk/>
            <pc:sldMk cId="0" sldId="276"/>
            <ac:picMk id="8" creationId="{0BB4F91F-2FE6-4744-A0E7-D97E2433B645}"/>
          </ac:picMkLst>
        </pc:picChg>
      </pc:sldChg>
      <pc:sldChg chg="addSp delSp modSp mod">
        <pc:chgData name="barbara aguilera" userId="3a74605ca60572cb" providerId="LiveId" clId="{9B43BB3E-C47C-4638-AC7F-1A1A653CF7E5}" dt="2020-09-27T01:45:18.462" v="8639" actId="20577"/>
        <pc:sldMkLst>
          <pc:docMk/>
          <pc:sldMk cId="0" sldId="277"/>
        </pc:sldMkLst>
        <pc:spChg chg="add del mod">
          <ac:chgData name="barbara aguilera" userId="3a74605ca60572cb" providerId="LiveId" clId="{9B43BB3E-C47C-4638-AC7F-1A1A653CF7E5}" dt="2020-09-25T01:57:04.434" v="5988" actId="21"/>
          <ac:spMkLst>
            <pc:docMk/>
            <pc:sldMk cId="0" sldId="277"/>
            <ac:spMk id="3" creationId="{D5579B26-9DE4-4033-A8E3-1805CE3A269B}"/>
          </ac:spMkLst>
        </pc:spChg>
        <pc:spChg chg="add del mod">
          <ac:chgData name="barbara aguilera" userId="3a74605ca60572cb" providerId="LiveId" clId="{9B43BB3E-C47C-4638-AC7F-1A1A653CF7E5}" dt="2020-09-25T01:57:14.268" v="5990" actId="21"/>
          <ac:spMkLst>
            <pc:docMk/>
            <pc:sldMk cId="0" sldId="277"/>
            <ac:spMk id="5" creationId="{E3D8CCC1-4559-4975-ACE4-6CD5A0714542}"/>
          </ac:spMkLst>
        </pc:spChg>
        <pc:spChg chg="add del mod">
          <ac:chgData name="barbara aguilera" userId="3a74605ca60572cb" providerId="LiveId" clId="{9B43BB3E-C47C-4638-AC7F-1A1A653CF7E5}" dt="2020-09-25T01:58:24.442" v="5992" actId="21"/>
          <ac:spMkLst>
            <pc:docMk/>
            <pc:sldMk cId="0" sldId="277"/>
            <ac:spMk id="7" creationId="{C808E017-8D74-495B-840B-7F413559A8EA}"/>
          </ac:spMkLst>
        </pc:spChg>
        <pc:spChg chg="add del mod">
          <ac:chgData name="barbara aguilera" userId="3a74605ca60572cb" providerId="LiveId" clId="{9B43BB3E-C47C-4638-AC7F-1A1A653CF7E5}" dt="2020-09-25T01:58:35.200" v="5994" actId="478"/>
          <ac:spMkLst>
            <pc:docMk/>
            <pc:sldMk cId="0" sldId="277"/>
            <ac:spMk id="9" creationId="{407EDB81-A664-407A-B8FE-0F75B3BCBEA8}"/>
          </ac:spMkLst>
        </pc:spChg>
        <pc:spChg chg="add del mod">
          <ac:chgData name="barbara aguilera" userId="3a74605ca60572cb" providerId="LiveId" clId="{9B43BB3E-C47C-4638-AC7F-1A1A653CF7E5}" dt="2020-09-25T01:58:47.249" v="5996" actId="21"/>
          <ac:spMkLst>
            <pc:docMk/>
            <pc:sldMk cId="0" sldId="277"/>
            <ac:spMk id="11" creationId="{718AB4B3-BA77-400B-B56A-73B99E832A05}"/>
          </ac:spMkLst>
        </pc:spChg>
        <pc:spChg chg="add del mod">
          <ac:chgData name="barbara aguilera" userId="3a74605ca60572cb" providerId="LiveId" clId="{9B43BB3E-C47C-4638-AC7F-1A1A653CF7E5}" dt="2020-09-25T01:58:59.428" v="5998" actId="21"/>
          <ac:spMkLst>
            <pc:docMk/>
            <pc:sldMk cId="0" sldId="277"/>
            <ac:spMk id="13" creationId="{D0512450-071A-47DD-AD7D-87BD9354AE42}"/>
          </ac:spMkLst>
        </pc:spChg>
        <pc:spChg chg="add del mod">
          <ac:chgData name="barbara aguilera" userId="3a74605ca60572cb" providerId="LiveId" clId="{9B43BB3E-C47C-4638-AC7F-1A1A653CF7E5}" dt="2020-09-25T01:59:09.084" v="6001" actId="478"/>
          <ac:spMkLst>
            <pc:docMk/>
            <pc:sldMk cId="0" sldId="277"/>
            <ac:spMk id="15" creationId="{C199DE8D-C6EC-4C89-BDD0-E4B4812C44EF}"/>
          </ac:spMkLst>
        </pc:spChg>
        <pc:spChg chg="add del mod">
          <ac:chgData name="barbara aguilera" userId="3a74605ca60572cb" providerId="LiveId" clId="{9B43BB3E-C47C-4638-AC7F-1A1A653CF7E5}" dt="2020-09-25T01:59:24.562" v="6005" actId="21"/>
          <ac:spMkLst>
            <pc:docMk/>
            <pc:sldMk cId="0" sldId="277"/>
            <ac:spMk id="17" creationId="{E52F74C6-6622-4B6A-82FD-5E2A7F805C14}"/>
          </ac:spMkLst>
        </pc:spChg>
        <pc:spChg chg="add del mod">
          <ac:chgData name="barbara aguilera" userId="3a74605ca60572cb" providerId="LiveId" clId="{9B43BB3E-C47C-4638-AC7F-1A1A653CF7E5}" dt="2020-09-25T01:59:46.866" v="6010" actId="21"/>
          <ac:spMkLst>
            <pc:docMk/>
            <pc:sldMk cId="0" sldId="277"/>
            <ac:spMk id="19" creationId="{BDD748C2-22C1-49E6-9B22-FB97C6EF7833}"/>
          </ac:spMkLst>
        </pc:spChg>
        <pc:spChg chg="add del mod">
          <ac:chgData name="barbara aguilera" userId="3a74605ca60572cb" providerId="LiveId" clId="{9B43BB3E-C47C-4638-AC7F-1A1A653CF7E5}" dt="2020-09-25T01:59:56.418" v="6012" actId="21"/>
          <ac:spMkLst>
            <pc:docMk/>
            <pc:sldMk cId="0" sldId="277"/>
            <ac:spMk id="21" creationId="{59467C77-2CB8-4AA2-9EF0-7A97F9014D99}"/>
          </ac:spMkLst>
        </pc:spChg>
        <pc:spChg chg="add del mod">
          <ac:chgData name="barbara aguilera" userId="3a74605ca60572cb" providerId="LiveId" clId="{9B43BB3E-C47C-4638-AC7F-1A1A653CF7E5}" dt="2020-09-25T02:00:06.513" v="6014" actId="21"/>
          <ac:spMkLst>
            <pc:docMk/>
            <pc:sldMk cId="0" sldId="277"/>
            <ac:spMk id="23" creationId="{46441F6D-6CBD-45D5-B929-4E294BA26D22}"/>
          </ac:spMkLst>
        </pc:spChg>
        <pc:spChg chg="del mod">
          <ac:chgData name="barbara aguilera" userId="3a74605ca60572cb" providerId="LiveId" clId="{9B43BB3E-C47C-4638-AC7F-1A1A653CF7E5}" dt="2020-09-25T01:59:15.885" v="6004" actId="21"/>
          <ac:spMkLst>
            <pc:docMk/>
            <pc:sldMk cId="0" sldId="277"/>
            <ac:spMk id="1169" creationId="{00000000-0000-0000-0000-000000000000}"/>
          </ac:spMkLst>
        </pc:spChg>
        <pc:spChg chg="del mod">
          <ac:chgData name="barbara aguilera" userId="3a74605ca60572cb" providerId="LiveId" clId="{9B43BB3E-C47C-4638-AC7F-1A1A653CF7E5}" dt="2020-09-25T01:59:36.366" v="6008" actId="478"/>
          <ac:spMkLst>
            <pc:docMk/>
            <pc:sldMk cId="0" sldId="277"/>
            <ac:spMk id="1170" creationId="{00000000-0000-0000-0000-000000000000}"/>
          </ac:spMkLst>
        </pc:spChg>
        <pc:spChg chg="del">
          <ac:chgData name="barbara aguilera" userId="3a74605ca60572cb" providerId="LiveId" clId="{9B43BB3E-C47C-4638-AC7F-1A1A653CF7E5}" dt="2020-09-25T01:59:52.064" v="6011" actId="21"/>
          <ac:spMkLst>
            <pc:docMk/>
            <pc:sldMk cId="0" sldId="277"/>
            <ac:spMk id="1171" creationId="{00000000-0000-0000-0000-000000000000}"/>
          </ac:spMkLst>
        </pc:spChg>
        <pc:spChg chg="del">
          <ac:chgData name="barbara aguilera" userId="3a74605ca60572cb" providerId="LiveId" clId="{9B43BB3E-C47C-4638-AC7F-1A1A653CF7E5}" dt="2020-09-25T01:56:59.585" v="5987" actId="478"/>
          <ac:spMkLst>
            <pc:docMk/>
            <pc:sldMk cId="0" sldId="277"/>
            <ac:spMk id="1172" creationId="{00000000-0000-0000-0000-000000000000}"/>
          </ac:spMkLst>
        </pc:spChg>
        <pc:spChg chg="del">
          <ac:chgData name="barbara aguilera" userId="3a74605ca60572cb" providerId="LiveId" clId="{9B43BB3E-C47C-4638-AC7F-1A1A653CF7E5}" dt="2020-09-25T01:57:19.065" v="5991" actId="21"/>
          <ac:spMkLst>
            <pc:docMk/>
            <pc:sldMk cId="0" sldId="277"/>
            <ac:spMk id="1173" creationId="{00000000-0000-0000-0000-000000000000}"/>
          </ac:spMkLst>
        </pc:spChg>
        <pc:spChg chg="del">
          <ac:chgData name="barbara aguilera" userId="3a74605ca60572cb" providerId="LiveId" clId="{9B43BB3E-C47C-4638-AC7F-1A1A653CF7E5}" dt="2020-09-25T01:58:51.403" v="5997" actId="21"/>
          <ac:spMkLst>
            <pc:docMk/>
            <pc:sldMk cId="0" sldId="277"/>
            <ac:spMk id="1174" creationId="{00000000-0000-0000-0000-000000000000}"/>
          </ac:spMkLst>
        </pc:spChg>
        <pc:spChg chg="mod">
          <ac:chgData name="barbara aguilera" userId="3a74605ca60572cb" providerId="LiveId" clId="{9B43BB3E-C47C-4638-AC7F-1A1A653CF7E5}" dt="2020-09-25T20:18:04.028" v="7081" actId="20577"/>
          <ac:spMkLst>
            <pc:docMk/>
            <pc:sldMk cId="0" sldId="277"/>
            <ac:spMk id="1175" creationId="{00000000-0000-0000-0000-000000000000}"/>
          </ac:spMkLst>
        </pc:spChg>
        <pc:spChg chg="del">
          <ac:chgData name="barbara aguilera" userId="3a74605ca60572cb" providerId="LiveId" clId="{9B43BB3E-C47C-4638-AC7F-1A1A653CF7E5}" dt="2020-09-25T01:57:09.445" v="5989" actId="21"/>
          <ac:spMkLst>
            <pc:docMk/>
            <pc:sldMk cId="0" sldId="277"/>
            <ac:spMk id="1176" creationId="{00000000-0000-0000-0000-000000000000}"/>
          </ac:spMkLst>
        </pc:spChg>
        <pc:spChg chg="del">
          <ac:chgData name="barbara aguilera" userId="3a74605ca60572cb" providerId="LiveId" clId="{9B43BB3E-C47C-4638-AC7F-1A1A653CF7E5}" dt="2020-09-25T01:58:32.756" v="5993" actId="21"/>
          <ac:spMkLst>
            <pc:docMk/>
            <pc:sldMk cId="0" sldId="277"/>
            <ac:spMk id="1177" creationId="{00000000-0000-0000-0000-000000000000}"/>
          </ac:spMkLst>
        </pc:spChg>
        <pc:spChg chg="del">
          <ac:chgData name="barbara aguilera" userId="3a74605ca60572cb" providerId="LiveId" clId="{9B43BB3E-C47C-4638-AC7F-1A1A653CF7E5}" dt="2020-09-25T01:58:40.342" v="5995" actId="21"/>
          <ac:spMkLst>
            <pc:docMk/>
            <pc:sldMk cId="0" sldId="277"/>
            <ac:spMk id="1178" creationId="{00000000-0000-0000-0000-000000000000}"/>
          </ac:spMkLst>
        </pc:spChg>
        <pc:spChg chg="del">
          <ac:chgData name="barbara aguilera" userId="3a74605ca60572cb" providerId="LiveId" clId="{9B43BB3E-C47C-4638-AC7F-1A1A653CF7E5}" dt="2020-09-25T01:59:06.777" v="6000" actId="478"/>
          <ac:spMkLst>
            <pc:docMk/>
            <pc:sldMk cId="0" sldId="277"/>
            <ac:spMk id="1179" creationId="{00000000-0000-0000-0000-000000000000}"/>
          </ac:spMkLst>
        </pc:spChg>
        <pc:spChg chg="del">
          <ac:chgData name="barbara aguilera" userId="3a74605ca60572cb" providerId="LiveId" clId="{9B43BB3E-C47C-4638-AC7F-1A1A653CF7E5}" dt="2020-09-25T01:59:42.388" v="6009" actId="21"/>
          <ac:spMkLst>
            <pc:docMk/>
            <pc:sldMk cId="0" sldId="277"/>
            <ac:spMk id="1180" creationId="{00000000-0000-0000-0000-000000000000}"/>
          </ac:spMkLst>
        </pc:spChg>
        <pc:spChg chg="del">
          <ac:chgData name="barbara aguilera" userId="3a74605ca60572cb" providerId="LiveId" clId="{9B43BB3E-C47C-4638-AC7F-1A1A653CF7E5}" dt="2020-09-25T02:00:02.030" v="6013" actId="21"/>
          <ac:spMkLst>
            <pc:docMk/>
            <pc:sldMk cId="0" sldId="277"/>
            <ac:spMk id="1181" creationId="{00000000-0000-0000-0000-000000000000}"/>
          </ac:spMkLst>
        </pc:spChg>
        <pc:grpChg chg="del">
          <ac:chgData name="barbara aguilera" userId="3a74605ca60572cb" providerId="LiveId" clId="{9B43BB3E-C47C-4638-AC7F-1A1A653CF7E5}" dt="2020-09-25T01:56:55.534" v="5985" actId="478"/>
          <ac:grpSpMkLst>
            <pc:docMk/>
            <pc:sldMk cId="0" sldId="277"/>
            <ac:grpSpMk id="1182" creationId="{00000000-0000-0000-0000-000000000000}"/>
          </ac:grpSpMkLst>
        </pc:grpChg>
        <pc:grpChg chg="del">
          <ac:chgData name="barbara aguilera" userId="3a74605ca60572cb" providerId="LiveId" clId="{9B43BB3E-C47C-4638-AC7F-1A1A653CF7E5}" dt="2020-09-25T01:56:57.275" v="5986" actId="478"/>
          <ac:grpSpMkLst>
            <pc:docMk/>
            <pc:sldMk cId="0" sldId="277"/>
            <ac:grpSpMk id="1186" creationId="{00000000-0000-0000-0000-000000000000}"/>
          </ac:grpSpMkLst>
        </pc:grpChg>
        <pc:graphicFrameChg chg="add mod modGraphic">
          <ac:chgData name="barbara aguilera" userId="3a74605ca60572cb" providerId="LiveId" clId="{9B43BB3E-C47C-4638-AC7F-1A1A653CF7E5}" dt="2020-09-27T01:45:18.462" v="8639" actId="20577"/>
          <ac:graphicFrameMkLst>
            <pc:docMk/>
            <pc:sldMk cId="0" sldId="277"/>
            <ac:graphicFrameMk id="2" creationId="{66F7B3F6-77F1-4CB1-B748-7750DABF36F6}"/>
          </ac:graphicFrameMkLst>
        </pc:graphicFrameChg>
        <pc:picChg chg="add mod modCrop">
          <ac:chgData name="barbara aguilera" userId="3a74605ca60572cb" providerId="LiveId" clId="{9B43BB3E-C47C-4638-AC7F-1A1A653CF7E5}" dt="2020-09-27T01:39:31.618" v="8426" actId="1076"/>
          <ac:picMkLst>
            <pc:docMk/>
            <pc:sldMk cId="0" sldId="277"/>
            <ac:picMk id="3" creationId="{5A7ED4D7-29C6-4B88-8519-886B746E9EC8}"/>
          </ac:picMkLst>
        </pc:picChg>
        <pc:picChg chg="add del mod">
          <ac:chgData name="barbara aguilera" userId="3a74605ca60572cb" providerId="LiveId" clId="{9B43BB3E-C47C-4638-AC7F-1A1A653CF7E5}" dt="2020-09-27T01:40:12.571" v="8431" actId="478"/>
          <ac:picMkLst>
            <pc:docMk/>
            <pc:sldMk cId="0" sldId="277"/>
            <ac:picMk id="4" creationId="{9A3CF1DB-3C54-4013-BE14-E1B6297B3936}"/>
          </ac:picMkLst>
        </pc:picChg>
        <pc:picChg chg="add del mod">
          <ac:chgData name="barbara aguilera" userId="3a74605ca60572cb" providerId="LiveId" clId="{9B43BB3E-C47C-4638-AC7F-1A1A653CF7E5}" dt="2020-09-25T19:41:17.450" v="6557" actId="478"/>
          <ac:picMkLst>
            <pc:docMk/>
            <pc:sldMk cId="0" sldId="277"/>
            <ac:picMk id="4" creationId="{ADC51D02-B2E3-4C0B-AF01-B5101223C0BE}"/>
          </ac:picMkLst>
        </pc:picChg>
        <pc:picChg chg="add mod modCrop">
          <ac:chgData name="barbara aguilera" userId="3a74605ca60572cb" providerId="LiveId" clId="{9B43BB3E-C47C-4638-AC7F-1A1A653CF7E5}" dt="2020-09-27T01:41:24.514" v="8442" actId="14100"/>
          <ac:picMkLst>
            <pc:docMk/>
            <pc:sldMk cId="0" sldId="277"/>
            <ac:picMk id="5" creationId="{34436143-C310-40E1-ACD2-AE7265FE9140}"/>
          </ac:picMkLst>
        </pc:picChg>
        <pc:picChg chg="add del mod">
          <ac:chgData name="barbara aguilera" userId="3a74605ca60572cb" providerId="LiveId" clId="{9B43BB3E-C47C-4638-AC7F-1A1A653CF7E5}" dt="2020-09-27T01:38:53.095" v="8417" actId="478"/>
          <ac:picMkLst>
            <pc:docMk/>
            <pc:sldMk cId="0" sldId="277"/>
            <ac:picMk id="6" creationId="{F75CE66A-0E8D-4A86-81D8-287CC41E052C}"/>
          </ac:picMkLst>
        </pc:picChg>
        <pc:picChg chg="add del mod modCrop">
          <ac:chgData name="barbara aguilera" userId="3a74605ca60572cb" providerId="LiveId" clId="{9B43BB3E-C47C-4638-AC7F-1A1A653CF7E5}" dt="2020-09-27T01:42:38.305" v="8454" actId="478"/>
          <ac:picMkLst>
            <pc:docMk/>
            <pc:sldMk cId="0" sldId="277"/>
            <ac:picMk id="7" creationId="{EB1AE1F9-965E-40D3-9C32-4F7ECF372C21}"/>
          </ac:picMkLst>
        </pc:picChg>
        <pc:picChg chg="add mod">
          <ac:chgData name="barbara aguilera" userId="3a74605ca60572cb" providerId="LiveId" clId="{9B43BB3E-C47C-4638-AC7F-1A1A653CF7E5}" dt="2020-09-27T01:41:38.184" v="8445" actId="1076"/>
          <ac:picMkLst>
            <pc:docMk/>
            <pc:sldMk cId="0" sldId="277"/>
            <ac:picMk id="8" creationId="{64558D18-8E60-4EAD-BCAE-FE5F26FF8D57}"/>
          </ac:picMkLst>
        </pc:picChg>
        <pc:picChg chg="add mod modCrop">
          <ac:chgData name="barbara aguilera" userId="3a74605ca60572cb" providerId="LiveId" clId="{9B43BB3E-C47C-4638-AC7F-1A1A653CF7E5}" dt="2020-09-27T01:43:46.725" v="8466" actId="1076"/>
          <ac:picMkLst>
            <pc:docMk/>
            <pc:sldMk cId="0" sldId="277"/>
            <ac:picMk id="9" creationId="{F6AB8DF6-0E87-47EE-9B96-4DA678FF1448}"/>
          </ac:picMkLst>
        </pc:picChg>
        <pc:picChg chg="add mod modCrop">
          <ac:chgData name="barbara aguilera" userId="3a74605ca60572cb" providerId="LiveId" clId="{9B43BB3E-C47C-4638-AC7F-1A1A653CF7E5}" dt="2020-09-27T01:41:34.970" v="8444" actId="1076"/>
          <ac:picMkLst>
            <pc:docMk/>
            <pc:sldMk cId="0" sldId="277"/>
            <ac:picMk id="10" creationId="{C9F012BB-2290-4C67-8741-162F0AB05E16}"/>
          </ac:picMkLst>
        </pc:picChg>
      </pc:sldChg>
      <pc:sldChg chg="addSp delSp modSp mod">
        <pc:chgData name="barbara aguilera" userId="3a74605ca60572cb" providerId="LiveId" clId="{9B43BB3E-C47C-4638-AC7F-1A1A653CF7E5}" dt="2020-09-27T01:49:23.055" v="8824" actId="20577"/>
        <pc:sldMkLst>
          <pc:docMk/>
          <pc:sldMk cId="0" sldId="278"/>
        </pc:sldMkLst>
        <pc:spChg chg="add del mod">
          <ac:chgData name="barbara aguilera" userId="3a74605ca60572cb" providerId="LiveId" clId="{9B43BB3E-C47C-4638-AC7F-1A1A653CF7E5}" dt="2020-09-25T19:47:48.265" v="6600" actId="478"/>
          <ac:spMkLst>
            <pc:docMk/>
            <pc:sldMk cId="0" sldId="278"/>
            <ac:spMk id="3" creationId="{725CF83A-E4A8-4D9E-B78B-4C7D4FC2116E}"/>
          </ac:spMkLst>
        </pc:spChg>
        <pc:spChg chg="add del mod">
          <ac:chgData name="barbara aguilera" userId="3a74605ca60572cb" providerId="LiveId" clId="{9B43BB3E-C47C-4638-AC7F-1A1A653CF7E5}" dt="2020-09-25T02:07:04.368" v="6021" actId="21"/>
          <ac:spMkLst>
            <pc:docMk/>
            <pc:sldMk cId="0" sldId="278"/>
            <ac:spMk id="3" creationId="{E8C6B4D9-F3F8-4B2C-94F4-62311FF294E7}"/>
          </ac:spMkLst>
        </pc:spChg>
        <pc:spChg chg="add del mod">
          <ac:chgData name="barbara aguilera" userId="3a74605ca60572cb" providerId="LiveId" clId="{9B43BB3E-C47C-4638-AC7F-1A1A653CF7E5}" dt="2020-09-25T02:07:23.066" v="6026" actId="21"/>
          <ac:spMkLst>
            <pc:docMk/>
            <pc:sldMk cId="0" sldId="278"/>
            <ac:spMk id="5" creationId="{068B98FA-7D14-420A-BCC7-164D21237FCB}"/>
          </ac:spMkLst>
        </pc:spChg>
        <pc:spChg chg="add del mod">
          <ac:chgData name="barbara aguilera" userId="3a74605ca60572cb" providerId="LiveId" clId="{9B43BB3E-C47C-4638-AC7F-1A1A653CF7E5}" dt="2020-09-25T19:48:57.687" v="6615" actId="21"/>
          <ac:spMkLst>
            <pc:docMk/>
            <pc:sldMk cId="0" sldId="278"/>
            <ac:spMk id="5" creationId="{DD555238-4F9C-47E1-B5B1-4CB3DCF40F44}"/>
          </ac:spMkLst>
        </pc:spChg>
        <pc:spChg chg="add del mod">
          <ac:chgData name="barbara aguilera" userId="3a74605ca60572cb" providerId="LiveId" clId="{9B43BB3E-C47C-4638-AC7F-1A1A653CF7E5}" dt="2020-09-25T19:51:05.096" v="6643" actId="21"/>
          <ac:spMkLst>
            <pc:docMk/>
            <pc:sldMk cId="0" sldId="278"/>
            <ac:spMk id="7" creationId="{8B59151D-AF28-4191-A3AA-68F6FB017CC7}"/>
          </ac:spMkLst>
        </pc:spChg>
        <pc:spChg chg="add mod">
          <ac:chgData name="barbara aguilera" userId="3a74605ca60572cb" providerId="LiveId" clId="{9B43BB3E-C47C-4638-AC7F-1A1A653CF7E5}" dt="2020-09-25T20:18:08.728" v="7083" actId="20577"/>
          <ac:spMkLst>
            <pc:docMk/>
            <pc:sldMk cId="0" sldId="278"/>
            <ac:spMk id="8" creationId="{F4216008-8B66-473C-B03C-61B210CF676D}"/>
          </ac:spMkLst>
        </pc:spChg>
        <pc:spChg chg="del">
          <ac:chgData name="barbara aguilera" userId="3a74605ca60572cb" providerId="LiveId" clId="{9B43BB3E-C47C-4638-AC7F-1A1A653CF7E5}" dt="2020-09-25T02:06:59.777" v="6020" actId="21"/>
          <ac:spMkLst>
            <pc:docMk/>
            <pc:sldMk cId="0" sldId="278"/>
            <ac:spMk id="1199" creationId="{00000000-0000-0000-0000-000000000000}"/>
          </ac:spMkLst>
        </pc:spChg>
        <pc:spChg chg="del mod">
          <ac:chgData name="barbara aguilera" userId="3a74605ca60572cb" providerId="LiveId" clId="{9B43BB3E-C47C-4638-AC7F-1A1A653CF7E5}" dt="2020-09-25T02:07:17.702" v="6025" actId="21"/>
          <ac:spMkLst>
            <pc:docMk/>
            <pc:sldMk cId="0" sldId="278"/>
            <ac:spMk id="1200" creationId="{00000000-0000-0000-0000-000000000000}"/>
          </ac:spMkLst>
        </pc:spChg>
        <pc:spChg chg="del mod">
          <ac:chgData name="barbara aguilera" userId="3a74605ca60572cb" providerId="LiveId" clId="{9B43BB3E-C47C-4638-AC7F-1A1A653CF7E5}" dt="2020-09-25T02:06:55.019" v="6019" actId="21"/>
          <ac:spMkLst>
            <pc:docMk/>
            <pc:sldMk cId="0" sldId="278"/>
            <ac:spMk id="1201" creationId="{00000000-0000-0000-0000-000000000000}"/>
          </ac:spMkLst>
        </pc:spChg>
        <pc:grpChg chg="del">
          <ac:chgData name="barbara aguilera" userId="3a74605ca60572cb" providerId="LiveId" clId="{9B43BB3E-C47C-4638-AC7F-1A1A653CF7E5}" dt="2020-09-25T02:07:07.743" v="6023" actId="478"/>
          <ac:grpSpMkLst>
            <pc:docMk/>
            <pc:sldMk cId="0" sldId="278"/>
            <ac:grpSpMk id="1195" creationId="{00000000-0000-0000-0000-000000000000}"/>
          </ac:grpSpMkLst>
        </pc:grpChg>
        <pc:grpChg chg="del">
          <ac:chgData name="barbara aguilera" userId="3a74605ca60572cb" providerId="LiveId" clId="{9B43BB3E-C47C-4638-AC7F-1A1A653CF7E5}" dt="2020-09-25T02:07:05.970" v="6022" actId="478"/>
          <ac:grpSpMkLst>
            <pc:docMk/>
            <pc:sldMk cId="0" sldId="278"/>
            <ac:grpSpMk id="1202" creationId="{00000000-0000-0000-0000-000000000000}"/>
          </ac:grpSpMkLst>
        </pc:grpChg>
        <pc:graphicFrameChg chg="add del mod">
          <ac:chgData name="barbara aguilera" userId="3a74605ca60572cb" providerId="LiveId" clId="{9B43BB3E-C47C-4638-AC7F-1A1A653CF7E5}" dt="2020-09-25T19:47:48.265" v="6600" actId="478"/>
          <ac:graphicFrameMkLst>
            <pc:docMk/>
            <pc:sldMk cId="0" sldId="278"/>
            <ac:graphicFrameMk id="2" creationId="{69AB34E5-FA60-42A9-8F76-6978EF68BE74}"/>
          </ac:graphicFrameMkLst>
        </pc:graphicFrameChg>
        <pc:graphicFrameChg chg="add del mod modGraphic">
          <ac:chgData name="barbara aguilera" userId="3a74605ca60572cb" providerId="LiveId" clId="{9B43BB3E-C47C-4638-AC7F-1A1A653CF7E5}" dt="2020-09-27T01:49:23.055" v="8824" actId="20577"/>
          <ac:graphicFrameMkLst>
            <pc:docMk/>
            <pc:sldMk cId="0" sldId="278"/>
            <ac:graphicFrameMk id="4" creationId="{11ED19FC-E561-4BC3-B944-2BA4924C5082}"/>
          </ac:graphicFrameMkLst>
        </pc:graphicFrameChg>
        <pc:picChg chg="add mod">
          <ac:chgData name="barbara aguilera" userId="3a74605ca60572cb" providerId="LiveId" clId="{9B43BB3E-C47C-4638-AC7F-1A1A653CF7E5}" dt="2020-09-25T19:54:14.009" v="6727" actId="1076"/>
          <ac:picMkLst>
            <pc:docMk/>
            <pc:sldMk cId="0" sldId="278"/>
            <ac:picMk id="10" creationId="{197C10AA-5566-4D61-99A0-8D3511CC8C58}"/>
          </ac:picMkLst>
        </pc:picChg>
        <pc:picChg chg="add mod">
          <ac:chgData name="barbara aguilera" userId="3a74605ca60572cb" providerId="LiveId" clId="{9B43BB3E-C47C-4638-AC7F-1A1A653CF7E5}" dt="2020-09-25T19:54:18.062" v="6728" actId="1076"/>
          <ac:picMkLst>
            <pc:docMk/>
            <pc:sldMk cId="0" sldId="278"/>
            <ac:picMk id="12" creationId="{D9F4F2BC-B167-41F3-974A-836356CA5DA1}"/>
          </ac:picMkLst>
        </pc:picChg>
        <pc:picChg chg="add mod">
          <ac:chgData name="barbara aguilera" userId="3a74605ca60572cb" providerId="LiveId" clId="{9B43BB3E-C47C-4638-AC7F-1A1A653CF7E5}" dt="2020-09-27T01:46:33.035" v="8643" actId="14100"/>
          <ac:picMkLst>
            <pc:docMk/>
            <pc:sldMk cId="0" sldId="278"/>
            <ac:picMk id="14" creationId="{A82F366B-C111-49E7-9D62-DDEC08349005}"/>
          </ac:picMkLst>
        </pc:picChg>
      </pc:sldChg>
      <pc:sldChg chg="addSp delSp modSp mod">
        <pc:chgData name="barbara aguilera" userId="3a74605ca60572cb" providerId="LiveId" clId="{9B43BB3E-C47C-4638-AC7F-1A1A653CF7E5}" dt="2020-09-25T20:18:18.445" v="7085" actId="20577"/>
        <pc:sldMkLst>
          <pc:docMk/>
          <pc:sldMk cId="0" sldId="279"/>
        </pc:sldMkLst>
        <pc:spChg chg="add mod">
          <ac:chgData name="barbara aguilera" userId="3a74605ca60572cb" providerId="LiveId" clId="{9B43BB3E-C47C-4638-AC7F-1A1A653CF7E5}" dt="2020-09-25T20:18:18.445" v="7085" actId="20577"/>
          <ac:spMkLst>
            <pc:docMk/>
            <pc:sldMk cId="0" sldId="279"/>
            <ac:spMk id="2" creationId="{DB3EECD1-3E47-4369-8440-0A3228680BCF}"/>
          </ac:spMkLst>
        </pc:spChg>
        <pc:spChg chg="add del mod">
          <ac:chgData name="barbara aguilera" userId="3a74605ca60572cb" providerId="LiveId" clId="{9B43BB3E-C47C-4638-AC7F-1A1A653CF7E5}" dt="2020-09-25T02:07:39.238" v="6028" actId="21"/>
          <ac:spMkLst>
            <pc:docMk/>
            <pc:sldMk cId="0" sldId="279"/>
            <ac:spMk id="3" creationId="{31E028E4-AC86-4AB4-93FF-5DBF402CB4BD}"/>
          </ac:spMkLst>
        </pc:spChg>
        <pc:spChg chg="del">
          <ac:chgData name="barbara aguilera" userId="3a74605ca60572cb" providerId="LiveId" clId="{9B43BB3E-C47C-4638-AC7F-1A1A653CF7E5}" dt="2020-09-25T02:07:34.219" v="6027" actId="21"/>
          <ac:spMkLst>
            <pc:docMk/>
            <pc:sldMk cId="0" sldId="279"/>
            <ac:spMk id="1210" creationId="{00000000-0000-0000-0000-000000000000}"/>
          </ac:spMkLst>
        </pc:spChg>
        <pc:spChg chg="del">
          <ac:chgData name="barbara aguilera" userId="3a74605ca60572cb" providerId="LiveId" clId="{9B43BB3E-C47C-4638-AC7F-1A1A653CF7E5}" dt="2020-09-25T02:07:54.950" v="6034" actId="478"/>
          <ac:spMkLst>
            <pc:docMk/>
            <pc:sldMk cId="0" sldId="279"/>
            <ac:spMk id="1217" creationId="{00000000-0000-0000-0000-000000000000}"/>
          </ac:spMkLst>
        </pc:spChg>
        <pc:spChg chg="del">
          <ac:chgData name="barbara aguilera" userId="3a74605ca60572cb" providerId="LiveId" clId="{9B43BB3E-C47C-4638-AC7F-1A1A653CF7E5}" dt="2020-09-25T02:07:43.029" v="6030" actId="478"/>
          <ac:spMkLst>
            <pc:docMk/>
            <pc:sldMk cId="0" sldId="279"/>
            <ac:spMk id="1218" creationId="{00000000-0000-0000-0000-000000000000}"/>
          </ac:spMkLst>
        </pc:spChg>
        <pc:grpChg chg="add mod">
          <ac:chgData name="barbara aguilera" userId="3a74605ca60572cb" providerId="LiveId" clId="{9B43BB3E-C47C-4638-AC7F-1A1A653CF7E5}" dt="2020-09-25T19:58:24.549" v="6808" actId="1076"/>
          <ac:grpSpMkLst>
            <pc:docMk/>
            <pc:sldMk cId="0" sldId="279"/>
            <ac:grpSpMk id="4" creationId="{68875043-4416-438A-8677-828BB010F7EB}"/>
          </ac:grpSpMkLst>
        </pc:grpChg>
        <pc:grpChg chg="del">
          <ac:chgData name="barbara aguilera" userId="3a74605ca60572cb" providerId="LiveId" clId="{9B43BB3E-C47C-4638-AC7F-1A1A653CF7E5}" dt="2020-09-25T02:07:40.923" v="6029" actId="478"/>
          <ac:grpSpMkLst>
            <pc:docMk/>
            <pc:sldMk cId="0" sldId="279"/>
            <ac:grpSpMk id="1211" creationId="{00000000-0000-0000-0000-000000000000}"/>
          </ac:grpSpMkLst>
        </pc:grpChg>
        <pc:grpChg chg="del">
          <ac:chgData name="barbara aguilera" userId="3a74605ca60572cb" providerId="LiveId" clId="{9B43BB3E-C47C-4638-AC7F-1A1A653CF7E5}" dt="2020-09-25T02:07:56.762" v="6035" actId="478"/>
          <ac:grpSpMkLst>
            <pc:docMk/>
            <pc:sldMk cId="0" sldId="279"/>
            <ac:grpSpMk id="1214" creationId="{00000000-0000-0000-0000-000000000000}"/>
          </ac:grpSpMkLst>
        </pc:grpChg>
        <pc:graphicFrameChg chg="add mod modGraphic">
          <ac:chgData name="barbara aguilera" userId="3a74605ca60572cb" providerId="LiveId" clId="{9B43BB3E-C47C-4638-AC7F-1A1A653CF7E5}" dt="2020-09-25T19:58:22.277" v="6807" actId="1076"/>
          <ac:graphicFrameMkLst>
            <pc:docMk/>
            <pc:sldMk cId="0" sldId="279"/>
            <ac:graphicFrameMk id="3" creationId="{94EB6610-6C85-46D7-A57E-AF8EBBF3661C}"/>
          </ac:graphicFrameMkLst>
        </pc:graphicFrameChg>
        <pc:picChg chg="add mod">
          <ac:chgData name="barbara aguilera" userId="3a74605ca60572cb" providerId="LiveId" clId="{9B43BB3E-C47C-4638-AC7F-1A1A653CF7E5}" dt="2020-09-25T19:58:03.075" v="6801"/>
          <ac:picMkLst>
            <pc:docMk/>
            <pc:sldMk cId="0" sldId="279"/>
            <ac:picMk id="5" creationId="{A77EC91E-D6A4-4E7E-A3CE-C101426990BD}"/>
          </ac:picMkLst>
        </pc:picChg>
        <pc:picChg chg="add mod">
          <ac:chgData name="barbara aguilera" userId="3a74605ca60572cb" providerId="LiveId" clId="{9B43BB3E-C47C-4638-AC7F-1A1A653CF7E5}" dt="2020-09-25T19:58:03.075" v="6801"/>
          <ac:picMkLst>
            <pc:docMk/>
            <pc:sldMk cId="0" sldId="279"/>
            <ac:picMk id="6" creationId="{663A0659-BEE1-4AA5-A3E5-336320B157A3}"/>
          </ac:picMkLst>
        </pc:picChg>
        <pc:picChg chg="add mod">
          <ac:chgData name="barbara aguilera" userId="3a74605ca60572cb" providerId="LiveId" clId="{9B43BB3E-C47C-4638-AC7F-1A1A653CF7E5}" dt="2020-09-25T19:58:03.075" v="6801"/>
          <ac:picMkLst>
            <pc:docMk/>
            <pc:sldMk cId="0" sldId="279"/>
            <ac:picMk id="7" creationId="{0296F557-9F50-4747-928C-C684A445131A}"/>
          </ac:picMkLst>
        </pc:picChg>
        <pc:picChg chg="add mod">
          <ac:chgData name="barbara aguilera" userId="3a74605ca60572cb" providerId="LiveId" clId="{9B43BB3E-C47C-4638-AC7F-1A1A653CF7E5}" dt="2020-09-25T19:58:03.075" v="6801"/>
          <ac:picMkLst>
            <pc:docMk/>
            <pc:sldMk cId="0" sldId="279"/>
            <ac:picMk id="8" creationId="{84840094-09CC-4EEF-B473-A10E87216D6F}"/>
          </ac:picMkLst>
        </pc:picChg>
        <pc:picChg chg="del mod">
          <ac:chgData name="barbara aguilera" userId="3a74605ca60572cb" providerId="LiveId" clId="{9B43BB3E-C47C-4638-AC7F-1A1A653CF7E5}" dt="2020-09-25T02:07:52.356" v="6033" actId="21"/>
          <ac:picMkLst>
            <pc:docMk/>
            <pc:sldMk cId="0" sldId="279"/>
            <ac:picMk id="1209" creationId="{00000000-0000-0000-0000-000000000000}"/>
          </ac:picMkLst>
        </pc:picChg>
      </pc:sldChg>
      <pc:sldChg chg="modSp del mod">
        <pc:chgData name="barbara aguilera" userId="3a74605ca60572cb" providerId="LiveId" clId="{9B43BB3E-C47C-4638-AC7F-1A1A653CF7E5}" dt="2020-09-25T02:09:47.575" v="6123" actId="2696"/>
        <pc:sldMkLst>
          <pc:docMk/>
          <pc:sldMk cId="0" sldId="280"/>
        </pc:sldMkLst>
        <pc:spChg chg="mod">
          <ac:chgData name="barbara aguilera" userId="3a74605ca60572cb" providerId="LiveId" clId="{9B43BB3E-C47C-4638-AC7F-1A1A653CF7E5}" dt="2020-09-25T02:08:13.802" v="6082" actId="6549"/>
          <ac:spMkLst>
            <pc:docMk/>
            <pc:sldMk cId="0" sldId="280"/>
            <ac:spMk id="1224" creationId="{00000000-0000-0000-0000-000000000000}"/>
          </ac:spMkLst>
        </pc:spChg>
        <pc:spChg chg="mod">
          <ac:chgData name="barbara aguilera" userId="3a74605ca60572cb" providerId="LiveId" clId="{9B43BB3E-C47C-4638-AC7F-1A1A653CF7E5}" dt="2020-09-25T02:08:09.433" v="6081" actId="20577"/>
          <ac:spMkLst>
            <pc:docMk/>
            <pc:sldMk cId="0" sldId="280"/>
            <ac:spMk id="1225" creationId="{00000000-0000-0000-0000-000000000000}"/>
          </ac:spMkLst>
        </pc:spChg>
      </pc:sldChg>
      <pc:sldChg chg="addSp delSp modSp mod">
        <pc:chgData name="barbara aguilera" userId="3a74605ca60572cb" providerId="LiveId" clId="{9B43BB3E-C47C-4638-AC7F-1A1A653CF7E5}" dt="2020-09-27T01:50:11.804" v="8825" actId="1076"/>
        <pc:sldMkLst>
          <pc:docMk/>
          <pc:sldMk cId="0" sldId="281"/>
        </pc:sldMkLst>
        <pc:spChg chg="add mod">
          <ac:chgData name="barbara aguilera" userId="3a74605ca60572cb" providerId="LiveId" clId="{9B43BB3E-C47C-4638-AC7F-1A1A653CF7E5}" dt="2020-09-25T20:18:22.218" v="7087" actId="20577"/>
          <ac:spMkLst>
            <pc:docMk/>
            <pc:sldMk cId="0" sldId="281"/>
            <ac:spMk id="2" creationId="{32C32149-E68E-4634-A750-78089938A157}"/>
          </ac:spMkLst>
        </pc:spChg>
        <pc:spChg chg="add del mod">
          <ac:chgData name="barbara aguilera" userId="3a74605ca60572cb" providerId="LiveId" clId="{9B43BB3E-C47C-4638-AC7F-1A1A653CF7E5}" dt="2020-09-25T02:08:26.772" v="6085" actId="21"/>
          <ac:spMkLst>
            <pc:docMk/>
            <pc:sldMk cId="0" sldId="281"/>
            <ac:spMk id="3" creationId="{31277BB1-DBA6-4C76-944E-F17544B088FB}"/>
          </ac:spMkLst>
        </pc:spChg>
        <pc:spChg chg="add del mod">
          <ac:chgData name="barbara aguilera" userId="3a74605ca60572cb" providerId="LiveId" clId="{9B43BB3E-C47C-4638-AC7F-1A1A653CF7E5}" dt="2020-09-25T20:01:33.675" v="6857"/>
          <ac:spMkLst>
            <pc:docMk/>
            <pc:sldMk cId="0" sldId="281"/>
            <ac:spMk id="4" creationId="{F934CBD3-8769-4E0F-B3F6-DEC5E7335E6D}"/>
          </ac:spMkLst>
        </pc:spChg>
        <pc:spChg chg="add del mod">
          <ac:chgData name="barbara aguilera" userId="3a74605ca60572cb" providerId="LiveId" clId="{9B43BB3E-C47C-4638-AC7F-1A1A653CF7E5}" dt="2020-09-25T02:08:41.048" v="6087" actId="21"/>
          <ac:spMkLst>
            <pc:docMk/>
            <pc:sldMk cId="0" sldId="281"/>
            <ac:spMk id="5" creationId="{22F17EF5-74A5-404E-9322-5B0957CE9A30}"/>
          </ac:spMkLst>
        </pc:spChg>
        <pc:spChg chg="add del mod">
          <ac:chgData name="barbara aguilera" userId="3a74605ca60572cb" providerId="LiveId" clId="{9B43BB3E-C47C-4638-AC7F-1A1A653CF7E5}" dt="2020-09-25T20:02:09.152" v="6865" actId="21"/>
          <ac:spMkLst>
            <pc:docMk/>
            <pc:sldMk cId="0" sldId="281"/>
            <ac:spMk id="6" creationId="{814C6162-9BE2-4E47-A920-9F3D1F3A0CE3}"/>
          </ac:spMkLst>
        </pc:spChg>
        <pc:spChg chg="add mod">
          <ac:chgData name="barbara aguilera" userId="3a74605ca60572cb" providerId="LiveId" clId="{9B43BB3E-C47C-4638-AC7F-1A1A653CF7E5}" dt="2020-09-25T20:12:36.976" v="7011" actId="208"/>
          <ac:spMkLst>
            <pc:docMk/>
            <pc:sldMk cId="0" sldId="281"/>
            <ac:spMk id="13" creationId="{6E21254E-30FA-4E1C-A82F-03B97DFD3F73}"/>
          </ac:spMkLst>
        </pc:spChg>
        <pc:spChg chg="del">
          <ac:chgData name="barbara aguilera" userId="3a74605ca60572cb" providerId="LiveId" clId="{9B43BB3E-C47C-4638-AC7F-1A1A653CF7E5}" dt="2020-09-25T02:08:32.771" v="6086" actId="21"/>
          <ac:spMkLst>
            <pc:docMk/>
            <pc:sldMk cId="0" sldId="281"/>
            <ac:spMk id="1231" creationId="{00000000-0000-0000-0000-000000000000}"/>
          </ac:spMkLst>
        </pc:spChg>
        <pc:spChg chg="del">
          <ac:chgData name="barbara aguilera" userId="3a74605ca60572cb" providerId="LiveId" clId="{9B43BB3E-C47C-4638-AC7F-1A1A653CF7E5}" dt="2020-09-25T02:08:20.041" v="6084" actId="478"/>
          <ac:spMkLst>
            <pc:docMk/>
            <pc:sldMk cId="0" sldId="281"/>
            <ac:spMk id="1232" creationId="{00000000-0000-0000-0000-000000000000}"/>
          </ac:spMkLst>
        </pc:spChg>
        <pc:grpChg chg="del">
          <ac:chgData name="barbara aguilera" userId="3a74605ca60572cb" providerId="LiveId" clId="{9B43BB3E-C47C-4638-AC7F-1A1A653CF7E5}" dt="2020-09-25T02:08:18.055" v="6083" actId="478"/>
          <ac:grpSpMkLst>
            <pc:docMk/>
            <pc:sldMk cId="0" sldId="281"/>
            <ac:grpSpMk id="1233" creationId="{00000000-0000-0000-0000-000000000000}"/>
          </ac:grpSpMkLst>
        </pc:grpChg>
        <pc:grpChg chg="del">
          <ac:chgData name="barbara aguilera" userId="3a74605ca60572cb" providerId="LiveId" clId="{9B43BB3E-C47C-4638-AC7F-1A1A653CF7E5}" dt="2020-09-25T02:08:42.541" v="6088" actId="478"/>
          <ac:grpSpMkLst>
            <pc:docMk/>
            <pc:sldMk cId="0" sldId="281"/>
            <ac:grpSpMk id="1252" creationId="{00000000-0000-0000-0000-000000000000}"/>
          </ac:grpSpMkLst>
        </pc:grpChg>
        <pc:grpChg chg="del">
          <ac:chgData name="barbara aguilera" userId="3a74605ca60572cb" providerId="LiveId" clId="{9B43BB3E-C47C-4638-AC7F-1A1A653CF7E5}" dt="2020-09-25T02:08:44.235" v="6089" actId="478"/>
          <ac:grpSpMkLst>
            <pc:docMk/>
            <pc:sldMk cId="0" sldId="281"/>
            <ac:grpSpMk id="1256" creationId="{00000000-0000-0000-0000-000000000000}"/>
          </ac:grpSpMkLst>
        </pc:grpChg>
        <pc:graphicFrameChg chg="add del mod">
          <ac:chgData name="barbara aguilera" userId="3a74605ca60572cb" providerId="LiveId" clId="{9B43BB3E-C47C-4638-AC7F-1A1A653CF7E5}" dt="2020-09-25T20:01:33.675" v="6857"/>
          <ac:graphicFrameMkLst>
            <pc:docMk/>
            <pc:sldMk cId="0" sldId="281"/>
            <ac:graphicFrameMk id="3" creationId="{6BE73F13-BC93-4D93-B3F1-B9D73A6893BF}"/>
          </ac:graphicFrameMkLst>
        </pc:graphicFrameChg>
        <pc:graphicFrameChg chg="add mod modGraphic">
          <ac:chgData name="barbara aguilera" userId="3a74605ca60572cb" providerId="LiveId" clId="{9B43BB3E-C47C-4638-AC7F-1A1A653CF7E5}" dt="2020-09-27T01:50:11.804" v="8825" actId="1076"/>
          <ac:graphicFrameMkLst>
            <pc:docMk/>
            <pc:sldMk cId="0" sldId="281"/>
            <ac:graphicFrameMk id="5" creationId="{547B451A-59A0-4A4B-B218-F38B9449F99D}"/>
          </ac:graphicFrameMkLst>
        </pc:graphicFrameChg>
        <pc:graphicFrameChg chg="add mod">
          <ac:chgData name="barbara aguilera" userId="3a74605ca60572cb" providerId="LiveId" clId="{9B43BB3E-C47C-4638-AC7F-1A1A653CF7E5}" dt="2020-09-25T20:09:12.620" v="6997"/>
          <ac:graphicFrameMkLst>
            <pc:docMk/>
            <pc:sldMk cId="0" sldId="281"/>
            <ac:graphicFrameMk id="8" creationId="{82D4932B-81DB-4FBA-A6F7-D75923438621}"/>
          </ac:graphicFrameMkLst>
        </pc:graphicFrameChg>
        <pc:picChg chg="add mod">
          <ac:chgData name="barbara aguilera" userId="3a74605ca60572cb" providerId="LiveId" clId="{9B43BB3E-C47C-4638-AC7F-1A1A653CF7E5}" dt="2020-09-25T20:09:41.815" v="7007" actId="1076"/>
          <ac:picMkLst>
            <pc:docMk/>
            <pc:sldMk cId="0" sldId="281"/>
            <ac:picMk id="10" creationId="{2DF8A5BE-D000-4FE5-878B-630474DC0448}"/>
          </ac:picMkLst>
        </pc:picChg>
        <pc:picChg chg="add mod">
          <ac:chgData name="barbara aguilera" userId="3a74605ca60572cb" providerId="LiveId" clId="{9B43BB3E-C47C-4638-AC7F-1A1A653CF7E5}" dt="2020-09-25T20:09:39.895" v="7006" actId="1076"/>
          <ac:picMkLst>
            <pc:docMk/>
            <pc:sldMk cId="0" sldId="281"/>
            <ac:picMk id="12" creationId="{AE041B9F-0E4A-44CC-A2DA-888B62DDDC0D}"/>
          </ac:picMkLst>
        </pc:picChg>
      </pc:sldChg>
      <pc:sldChg chg="del">
        <pc:chgData name="barbara aguilera" userId="3a74605ca60572cb" providerId="LiveId" clId="{9B43BB3E-C47C-4638-AC7F-1A1A653CF7E5}" dt="2020-09-25T02:08:46.922" v="6090" actId="47"/>
        <pc:sldMkLst>
          <pc:docMk/>
          <pc:sldMk cId="0" sldId="282"/>
        </pc:sldMkLst>
      </pc:sldChg>
      <pc:sldChg chg="del">
        <pc:chgData name="barbara aguilera" userId="3a74605ca60572cb" providerId="LiveId" clId="{9B43BB3E-C47C-4638-AC7F-1A1A653CF7E5}" dt="2020-09-25T02:08:47.564" v="6091" actId="47"/>
        <pc:sldMkLst>
          <pc:docMk/>
          <pc:sldMk cId="0" sldId="283"/>
        </pc:sldMkLst>
      </pc:sldChg>
      <pc:sldChg chg="del">
        <pc:chgData name="barbara aguilera" userId="3a74605ca60572cb" providerId="LiveId" clId="{9B43BB3E-C47C-4638-AC7F-1A1A653CF7E5}" dt="2020-09-25T02:08:48.686" v="6092" actId="47"/>
        <pc:sldMkLst>
          <pc:docMk/>
          <pc:sldMk cId="0" sldId="284"/>
        </pc:sldMkLst>
      </pc:sldChg>
      <pc:sldChg chg="del">
        <pc:chgData name="barbara aguilera" userId="3a74605ca60572cb" providerId="LiveId" clId="{9B43BB3E-C47C-4638-AC7F-1A1A653CF7E5}" dt="2020-09-25T02:08:49.760" v="6093" actId="47"/>
        <pc:sldMkLst>
          <pc:docMk/>
          <pc:sldMk cId="0" sldId="285"/>
        </pc:sldMkLst>
      </pc:sldChg>
      <pc:sldChg chg="del">
        <pc:chgData name="barbara aguilera" userId="3a74605ca60572cb" providerId="LiveId" clId="{9B43BB3E-C47C-4638-AC7F-1A1A653CF7E5}" dt="2020-09-25T02:08:51.739" v="6094" actId="47"/>
        <pc:sldMkLst>
          <pc:docMk/>
          <pc:sldMk cId="0" sldId="286"/>
        </pc:sldMkLst>
      </pc:sldChg>
      <pc:sldChg chg="addSp delSp modSp mod">
        <pc:chgData name="barbara aguilera" userId="3a74605ca60572cb" providerId="LiveId" clId="{9B43BB3E-C47C-4638-AC7F-1A1A653CF7E5}" dt="2020-09-27T01:50:29.495" v="8827" actId="123"/>
        <pc:sldMkLst>
          <pc:docMk/>
          <pc:sldMk cId="0" sldId="287"/>
        </pc:sldMkLst>
        <pc:spChg chg="add mod">
          <ac:chgData name="barbara aguilera" userId="3a74605ca60572cb" providerId="LiveId" clId="{9B43BB3E-C47C-4638-AC7F-1A1A653CF7E5}" dt="2020-09-25T20:18:55.495" v="7096" actId="1076"/>
          <ac:spMkLst>
            <pc:docMk/>
            <pc:sldMk cId="0" sldId="287"/>
            <ac:spMk id="21" creationId="{367789A2-D22E-4486-98AE-63BB3F77E528}"/>
          </ac:spMkLst>
        </pc:spChg>
        <pc:spChg chg="add mod">
          <ac:chgData name="barbara aguilera" userId="3a74605ca60572cb" providerId="LiveId" clId="{9B43BB3E-C47C-4638-AC7F-1A1A653CF7E5}" dt="2020-09-27T01:50:29.495" v="8827" actId="123"/>
          <ac:spMkLst>
            <pc:docMk/>
            <pc:sldMk cId="0" sldId="287"/>
            <ac:spMk id="27" creationId="{C34AE6F7-192F-49A7-A36D-39320702D3C6}"/>
          </ac:spMkLst>
        </pc:spChg>
        <pc:spChg chg="del mod">
          <ac:chgData name="barbara aguilera" userId="3a74605ca60572cb" providerId="LiveId" clId="{9B43BB3E-C47C-4638-AC7F-1A1A653CF7E5}" dt="2020-09-25T20:13:20.470" v="7014" actId="21"/>
          <ac:spMkLst>
            <pc:docMk/>
            <pc:sldMk cId="0" sldId="287"/>
            <ac:spMk id="1588" creationId="{00000000-0000-0000-0000-000000000000}"/>
          </ac:spMkLst>
        </pc:spChg>
        <pc:spChg chg="del">
          <ac:chgData name="barbara aguilera" userId="3a74605ca60572cb" providerId="LiveId" clId="{9B43BB3E-C47C-4638-AC7F-1A1A653CF7E5}" dt="2020-09-25T02:09:08.310" v="6100" actId="478"/>
          <ac:spMkLst>
            <pc:docMk/>
            <pc:sldMk cId="0" sldId="287"/>
            <ac:spMk id="2222" creationId="{00000000-0000-0000-0000-000000000000}"/>
          </ac:spMkLst>
        </pc:spChg>
        <pc:spChg chg="del">
          <ac:chgData name="barbara aguilera" userId="3a74605ca60572cb" providerId="LiveId" clId="{9B43BB3E-C47C-4638-AC7F-1A1A653CF7E5}" dt="2020-09-25T02:09:09.575" v="6101" actId="478"/>
          <ac:spMkLst>
            <pc:docMk/>
            <pc:sldMk cId="0" sldId="287"/>
            <ac:spMk id="2223" creationId="{00000000-0000-0000-0000-000000000000}"/>
          </ac:spMkLst>
        </pc:spChg>
        <pc:spChg chg="del">
          <ac:chgData name="barbara aguilera" userId="3a74605ca60572cb" providerId="LiveId" clId="{9B43BB3E-C47C-4638-AC7F-1A1A653CF7E5}" dt="2020-09-25T02:09:11.038" v="6102" actId="478"/>
          <ac:spMkLst>
            <pc:docMk/>
            <pc:sldMk cId="0" sldId="287"/>
            <ac:spMk id="2224" creationId="{00000000-0000-0000-0000-000000000000}"/>
          </ac:spMkLst>
        </pc:spChg>
        <pc:spChg chg="del">
          <ac:chgData name="barbara aguilera" userId="3a74605ca60572cb" providerId="LiveId" clId="{9B43BB3E-C47C-4638-AC7F-1A1A653CF7E5}" dt="2020-09-25T02:09:12.619" v="6103" actId="478"/>
          <ac:spMkLst>
            <pc:docMk/>
            <pc:sldMk cId="0" sldId="287"/>
            <ac:spMk id="2225" creationId="{00000000-0000-0000-0000-000000000000}"/>
          </ac:spMkLst>
        </pc:spChg>
        <pc:grpChg chg="del mod">
          <ac:chgData name="barbara aguilera" userId="3a74605ca60572cb" providerId="LiveId" clId="{9B43BB3E-C47C-4638-AC7F-1A1A653CF7E5}" dt="2020-09-25T02:09:04.194" v="6099" actId="478"/>
          <ac:grpSpMkLst>
            <pc:docMk/>
            <pc:sldMk cId="0" sldId="287"/>
            <ac:grpSpMk id="1589" creationId="{00000000-0000-0000-0000-000000000000}"/>
          </ac:grpSpMkLst>
        </pc:grpChg>
        <pc:grpChg chg="del">
          <ac:chgData name="barbara aguilera" userId="3a74605ca60572cb" providerId="LiveId" clId="{9B43BB3E-C47C-4638-AC7F-1A1A653CF7E5}" dt="2020-09-25T02:09:00.913" v="6097" actId="478"/>
          <ac:grpSpMkLst>
            <pc:docMk/>
            <pc:sldMk cId="0" sldId="287"/>
            <ac:grpSpMk id="1886" creationId="{00000000-0000-0000-0000-000000000000}"/>
          </ac:grpSpMkLst>
        </pc:grpChg>
        <pc:grpChg chg="del">
          <ac:chgData name="barbara aguilera" userId="3a74605ca60572cb" providerId="LiveId" clId="{9B43BB3E-C47C-4638-AC7F-1A1A653CF7E5}" dt="2020-09-25T02:08:56.231" v="6095" actId="478"/>
          <ac:grpSpMkLst>
            <pc:docMk/>
            <pc:sldMk cId="0" sldId="287"/>
            <ac:grpSpMk id="2068" creationId="{00000000-0000-0000-0000-000000000000}"/>
          </ac:grpSpMkLst>
        </pc:grpChg>
        <pc:grpChg chg="mod">
          <ac:chgData name="barbara aguilera" userId="3a74605ca60572cb" providerId="LiveId" clId="{9B43BB3E-C47C-4638-AC7F-1A1A653CF7E5}" dt="2020-09-25T20:13:56.428" v="7054" actId="1076"/>
          <ac:grpSpMkLst>
            <pc:docMk/>
            <pc:sldMk cId="0" sldId="287"/>
            <ac:grpSpMk id="2105" creationId="{00000000-0000-0000-0000-000000000000}"/>
          </ac:grpSpMkLst>
        </pc:grpChg>
        <pc:grpChg chg="del">
          <ac:chgData name="barbara aguilera" userId="3a74605ca60572cb" providerId="LiveId" clId="{9B43BB3E-C47C-4638-AC7F-1A1A653CF7E5}" dt="2020-09-25T02:08:58.884" v="6096" actId="478"/>
          <ac:grpSpMkLst>
            <pc:docMk/>
            <pc:sldMk cId="0" sldId="287"/>
            <ac:grpSpMk id="2123" creationId="{00000000-0000-0000-0000-000000000000}"/>
          </ac:grpSpMkLst>
        </pc:grpChg>
        <pc:grpChg chg="del">
          <ac:chgData name="barbara aguilera" userId="3a74605ca60572cb" providerId="LiveId" clId="{9B43BB3E-C47C-4638-AC7F-1A1A653CF7E5}" dt="2020-09-25T02:09:16.916" v="6105" actId="478"/>
          <ac:grpSpMkLst>
            <pc:docMk/>
            <pc:sldMk cId="0" sldId="287"/>
            <ac:grpSpMk id="2226" creationId="{00000000-0000-0000-0000-000000000000}"/>
          </ac:grpSpMkLst>
        </pc:grpChg>
        <pc:grpChg chg="del">
          <ac:chgData name="barbara aguilera" userId="3a74605ca60572cb" providerId="LiveId" clId="{9B43BB3E-C47C-4638-AC7F-1A1A653CF7E5}" dt="2020-09-25T02:09:14.660" v="6104" actId="478"/>
          <ac:grpSpMkLst>
            <pc:docMk/>
            <pc:sldMk cId="0" sldId="287"/>
            <ac:grpSpMk id="2229" creationId="{00000000-0000-0000-0000-000000000000}"/>
          </ac:grpSpMkLst>
        </pc:grpChg>
        <pc:picChg chg="add del">
          <ac:chgData name="barbara aguilera" userId="3a74605ca60572cb" providerId="LiveId" clId="{9B43BB3E-C47C-4638-AC7F-1A1A653CF7E5}" dt="2020-09-25T20:15:02.282" v="7056" actId="478"/>
          <ac:picMkLst>
            <pc:docMk/>
            <pc:sldMk cId="0" sldId="287"/>
            <ac:picMk id="3" creationId="{F2CC29F2-7260-4C8F-A825-F526B092F902}"/>
          </ac:picMkLst>
        </pc:picChg>
        <pc:picChg chg="add mod">
          <ac:chgData name="barbara aguilera" userId="3a74605ca60572cb" providerId="LiveId" clId="{9B43BB3E-C47C-4638-AC7F-1A1A653CF7E5}" dt="2020-09-25T20:15:17.770" v="7058" actId="1076"/>
          <ac:picMkLst>
            <pc:docMk/>
            <pc:sldMk cId="0" sldId="287"/>
            <ac:picMk id="5" creationId="{7421FCBF-A48F-4E9B-80B4-7D40C0240304}"/>
          </ac:picMkLst>
        </pc:picChg>
      </pc:sldChg>
      <pc:sldChg chg="del">
        <pc:chgData name="barbara aguilera" userId="3a74605ca60572cb" providerId="LiveId" clId="{9B43BB3E-C47C-4638-AC7F-1A1A653CF7E5}" dt="2020-09-25T02:09:24.094" v="6106" actId="47"/>
        <pc:sldMkLst>
          <pc:docMk/>
          <pc:sldMk cId="0" sldId="288"/>
        </pc:sldMkLst>
      </pc:sldChg>
      <pc:sldChg chg="del">
        <pc:chgData name="barbara aguilera" userId="3a74605ca60572cb" providerId="LiveId" clId="{9B43BB3E-C47C-4638-AC7F-1A1A653CF7E5}" dt="2020-09-25T02:09:25.010" v="6107" actId="47"/>
        <pc:sldMkLst>
          <pc:docMk/>
          <pc:sldMk cId="0" sldId="289"/>
        </pc:sldMkLst>
      </pc:sldChg>
      <pc:sldChg chg="del">
        <pc:chgData name="barbara aguilera" userId="3a74605ca60572cb" providerId="LiveId" clId="{9B43BB3E-C47C-4638-AC7F-1A1A653CF7E5}" dt="2020-09-25T02:09:28.067" v="6108" actId="47"/>
        <pc:sldMkLst>
          <pc:docMk/>
          <pc:sldMk cId="0" sldId="290"/>
        </pc:sldMkLst>
      </pc:sldChg>
      <pc:sldChg chg="del">
        <pc:chgData name="barbara aguilera" userId="3a74605ca60572cb" providerId="LiveId" clId="{9B43BB3E-C47C-4638-AC7F-1A1A653CF7E5}" dt="2020-09-25T02:09:28.974" v="6109" actId="47"/>
        <pc:sldMkLst>
          <pc:docMk/>
          <pc:sldMk cId="0" sldId="291"/>
        </pc:sldMkLst>
      </pc:sldChg>
      <pc:sldChg chg="del">
        <pc:chgData name="barbara aguilera" userId="3a74605ca60572cb" providerId="LiveId" clId="{9B43BB3E-C47C-4638-AC7F-1A1A653CF7E5}" dt="2020-09-25T02:09:29.626" v="6110" actId="47"/>
        <pc:sldMkLst>
          <pc:docMk/>
          <pc:sldMk cId="0" sldId="292"/>
        </pc:sldMkLst>
      </pc:sldChg>
      <pc:sldChg chg="del">
        <pc:chgData name="barbara aguilera" userId="3a74605ca60572cb" providerId="LiveId" clId="{9B43BB3E-C47C-4638-AC7F-1A1A653CF7E5}" dt="2020-09-25T02:09:30.962" v="6111" actId="47"/>
        <pc:sldMkLst>
          <pc:docMk/>
          <pc:sldMk cId="0" sldId="293"/>
        </pc:sldMkLst>
      </pc:sldChg>
      <pc:sldChg chg="del">
        <pc:chgData name="barbara aguilera" userId="3a74605ca60572cb" providerId="LiveId" clId="{9B43BB3E-C47C-4638-AC7F-1A1A653CF7E5}" dt="2020-09-25T02:09:31.488" v="6112" actId="47"/>
        <pc:sldMkLst>
          <pc:docMk/>
          <pc:sldMk cId="0" sldId="294"/>
        </pc:sldMkLst>
      </pc:sldChg>
      <pc:sldChg chg="del">
        <pc:chgData name="barbara aguilera" userId="3a74605ca60572cb" providerId="LiveId" clId="{9B43BB3E-C47C-4638-AC7F-1A1A653CF7E5}" dt="2020-09-25T02:09:32.008" v="6113" actId="47"/>
        <pc:sldMkLst>
          <pc:docMk/>
          <pc:sldMk cId="0" sldId="295"/>
        </pc:sldMkLst>
      </pc:sldChg>
      <pc:sldChg chg="del">
        <pc:chgData name="barbara aguilera" userId="3a74605ca60572cb" providerId="LiveId" clId="{9B43BB3E-C47C-4638-AC7F-1A1A653CF7E5}" dt="2020-09-25T02:09:32.532" v="6114" actId="47"/>
        <pc:sldMkLst>
          <pc:docMk/>
          <pc:sldMk cId="0" sldId="296"/>
        </pc:sldMkLst>
      </pc:sldChg>
      <pc:sldChg chg="del">
        <pc:chgData name="barbara aguilera" userId="3a74605ca60572cb" providerId="LiveId" clId="{9B43BB3E-C47C-4638-AC7F-1A1A653CF7E5}" dt="2020-09-25T02:09:33.048" v="6115" actId="47"/>
        <pc:sldMkLst>
          <pc:docMk/>
          <pc:sldMk cId="0" sldId="297"/>
        </pc:sldMkLst>
      </pc:sldChg>
      <pc:sldChg chg="del">
        <pc:chgData name="barbara aguilera" userId="3a74605ca60572cb" providerId="LiveId" clId="{9B43BB3E-C47C-4638-AC7F-1A1A653CF7E5}" dt="2020-09-25T02:09:33.517" v="6116" actId="47"/>
        <pc:sldMkLst>
          <pc:docMk/>
          <pc:sldMk cId="0" sldId="298"/>
        </pc:sldMkLst>
      </pc:sldChg>
      <pc:sldChg chg="del">
        <pc:chgData name="barbara aguilera" userId="3a74605ca60572cb" providerId="LiveId" clId="{9B43BB3E-C47C-4638-AC7F-1A1A653CF7E5}" dt="2020-09-25T02:09:33.991" v="6117" actId="47"/>
        <pc:sldMkLst>
          <pc:docMk/>
          <pc:sldMk cId="0" sldId="299"/>
        </pc:sldMkLst>
      </pc:sldChg>
      <pc:sldChg chg="del">
        <pc:chgData name="barbara aguilera" userId="3a74605ca60572cb" providerId="LiveId" clId="{9B43BB3E-C47C-4638-AC7F-1A1A653CF7E5}" dt="2020-09-25T02:09:34.421" v="6118" actId="47"/>
        <pc:sldMkLst>
          <pc:docMk/>
          <pc:sldMk cId="0" sldId="300"/>
        </pc:sldMkLst>
      </pc:sldChg>
      <pc:sldChg chg="del">
        <pc:chgData name="barbara aguilera" userId="3a74605ca60572cb" providerId="LiveId" clId="{9B43BB3E-C47C-4638-AC7F-1A1A653CF7E5}" dt="2020-09-25T02:09:34.907" v="6119" actId="47"/>
        <pc:sldMkLst>
          <pc:docMk/>
          <pc:sldMk cId="0" sldId="301"/>
        </pc:sldMkLst>
      </pc:sldChg>
      <pc:sldChg chg="del">
        <pc:chgData name="barbara aguilera" userId="3a74605ca60572cb" providerId="LiveId" clId="{9B43BB3E-C47C-4638-AC7F-1A1A653CF7E5}" dt="2020-09-25T02:09:35.313" v="6120" actId="47"/>
        <pc:sldMkLst>
          <pc:docMk/>
          <pc:sldMk cId="0" sldId="302"/>
        </pc:sldMkLst>
      </pc:sldChg>
      <pc:sldChg chg="del">
        <pc:chgData name="barbara aguilera" userId="3a74605ca60572cb" providerId="LiveId" clId="{9B43BB3E-C47C-4638-AC7F-1A1A653CF7E5}" dt="2020-09-25T02:09:35.724" v="6121" actId="47"/>
        <pc:sldMkLst>
          <pc:docMk/>
          <pc:sldMk cId="0" sldId="303"/>
        </pc:sldMkLst>
      </pc:sldChg>
      <pc:sldChg chg="del">
        <pc:chgData name="barbara aguilera" userId="3a74605ca60572cb" providerId="LiveId" clId="{9B43BB3E-C47C-4638-AC7F-1A1A653CF7E5}" dt="2020-09-25T02:09:36.254" v="6122" actId="47"/>
        <pc:sldMkLst>
          <pc:docMk/>
          <pc:sldMk cId="0" sldId="304"/>
        </pc:sldMkLst>
      </pc:sldChg>
      <pc:sldChg chg="addSp delSp modSp new mod ord">
        <pc:chgData name="barbara aguilera" userId="3a74605ca60572cb" providerId="LiveId" clId="{9B43BB3E-C47C-4638-AC7F-1A1A653CF7E5}" dt="2020-09-27T01:06:43.936" v="7120" actId="1036"/>
        <pc:sldMkLst>
          <pc:docMk/>
          <pc:sldMk cId="2231261258" sldId="305"/>
        </pc:sldMkLst>
        <pc:spChg chg="mod">
          <ac:chgData name="barbara aguilera" userId="3a74605ca60572cb" providerId="LiveId" clId="{9B43BB3E-C47C-4638-AC7F-1A1A653CF7E5}" dt="2020-09-22T21:32:37.058" v="1931" actId="20577"/>
          <ac:spMkLst>
            <pc:docMk/>
            <pc:sldMk cId="2231261258" sldId="305"/>
            <ac:spMk id="2" creationId="{9A255B13-62A0-41AA-A0C2-0967C9FBDCE7}"/>
          </ac:spMkLst>
        </pc:spChg>
        <pc:graphicFrameChg chg="add mod modGraphic">
          <ac:chgData name="barbara aguilera" userId="3a74605ca60572cb" providerId="LiveId" clId="{9B43BB3E-C47C-4638-AC7F-1A1A653CF7E5}" dt="2020-09-22T22:12:08.808" v="2409" actId="1076"/>
          <ac:graphicFrameMkLst>
            <pc:docMk/>
            <pc:sldMk cId="2231261258" sldId="305"/>
            <ac:graphicFrameMk id="7" creationId="{511DCF7C-FEBE-4D9C-B61F-4FF51F81BC94}"/>
          </ac:graphicFrameMkLst>
        </pc:graphicFrameChg>
        <pc:picChg chg="add del mod">
          <ac:chgData name="barbara aguilera" userId="3a74605ca60572cb" providerId="LiveId" clId="{9B43BB3E-C47C-4638-AC7F-1A1A653CF7E5}" dt="2020-09-22T21:33:19.020" v="1941" actId="21"/>
          <ac:picMkLst>
            <pc:docMk/>
            <pc:sldMk cId="2231261258" sldId="305"/>
            <ac:picMk id="4" creationId="{20A618B4-FA70-4E9F-A2C0-A681286FD8B5}"/>
          </ac:picMkLst>
        </pc:picChg>
        <pc:picChg chg="add del mod">
          <ac:chgData name="barbara aguilera" userId="3a74605ca60572cb" providerId="LiveId" clId="{9B43BB3E-C47C-4638-AC7F-1A1A653CF7E5}" dt="2020-09-22T21:33:31.453" v="1945" actId="21"/>
          <ac:picMkLst>
            <pc:docMk/>
            <pc:sldMk cId="2231261258" sldId="305"/>
            <ac:picMk id="6" creationId="{4BDD418A-B444-42C3-8BC9-ED7E5C401809}"/>
          </ac:picMkLst>
        </pc:picChg>
        <pc:picChg chg="add del mod">
          <ac:chgData name="barbara aguilera" userId="3a74605ca60572cb" providerId="LiveId" clId="{9B43BB3E-C47C-4638-AC7F-1A1A653CF7E5}" dt="2020-09-22T22:08:57.414" v="2395" actId="21"/>
          <ac:picMkLst>
            <pc:docMk/>
            <pc:sldMk cId="2231261258" sldId="305"/>
            <ac:picMk id="9" creationId="{A1ECCDD7-87C0-41CA-A6EE-4F65C1D9AF31}"/>
          </ac:picMkLst>
        </pc:picChg>
        <pc:picChg chg="add mod modCrop">
          <ac:chgData name="barbara aguilera" userId="3a74605ca60572cb" providerId="LiveId" clId="{9B43BB3E-C47C-4638-AC7F-1A1A653CF7E5}" dt="2020-09-27T01:06:43.936" v="7120" actId="1036"/>
          <ac:picMkLst>
            <pc:docMk/>
            <pc:sldMk cId="2231261258" sldId="305"/>
            <ac:picMk id="11" creationId="{0616041A-63AD-4816-A8F8-CD8170CD7A58}"/>
          </ac:picMkLst>
        </pc:picChg>
        <pc:picChg chg="add mod">
          <ac:chgData name="barbara aguilera" userId="3a74605ca60572cb" providerId="LiveId" clId="{9B43BB3E-C47C-4638-AC7F-1A1A653CF7E5}" dt="2020-09-22T22:15:19.866" v="2415" actId="962"/>
          <ac:picMkLst>
            <pc:docMk/>
            <pc:sldMk cId="2231261258" sldId="305"/>
            <ac:picMk id="13" creationId="{D9543A63-405E-43F3-BFD9-E22FE1E1B085}"/>
          </ac:picMkLst>
        </pc:picChg>
        <pc:picChg chg="add mod">
          <ac:chgData name="barbara aguilera" userId="3a74605ca60572cb" providerId="LiveId" clId="{9B43BB3E-C47C-4638-AC7F-1A1A653CF7E5}" dt="2020-09-22T22:15:35.598" v="2420" actId="1076"/>
          <ac:picMkLst>
            <pc:docMk/>
            <pc:sldMk cId="2231261258" sldId="305"/>
            <ac:picMk id="15" creationId="{E5A65D77-3716-4DC7-8AEB-D6DDFD234787}"/>
          </ac:picMkLst>
        </pc:picChg>
        <pc:picChg chg="add mod">
          <ac:chgData name="barbara aguilera" userId="3a74605ca60572cb" providerId="LiveId" clId="{9B43BB3E-C47C-4638-AC7F-1A1A653CF7E5}" dt="2020-09-22T22:15:52.014" v="2425" actId="1076"/>
          <ac:picMkLst>
            <pc:docMk/>
            <pc:sldMk cId="2231261258" sldId="305"/>
            <ac:picMk id="17" creationId="{B073BC80-7CAA-487C-8EEF-58531C9C0052}"/>
          </ac:picMkLst>
        </pc:picChg>
        <pc:picChg chg="add mod modCrop">
          <ac:chgData name="barbara aguilera" userId="3a74605ca60572cb" providerId="LiveId" clId="{9B43BB3E-C47C-4638-AC7F-1A1A653CF7E5}" dt="2020-09-22T22:16:26.847" v="2433" actId="1076"/>
          <ac:picMkLst>
            <pc:docMk/>
            <pc:sldMk cId="2231261258" sldId="305"/>
            <ac:picMk id="19" creationId="{14495C26-296F-4479-A6BF-18C5AE5B40EC}"/>
          </ac:picMkLst>
        </pc:picChg>
      </pc:sldChg>
      <pc:sldChg chg="new del">
        <pc:chgData name="barbara aguilera" userId="3a74605ca60572cb" providerId="LiveId" clId="{9B43BB3E-C47C-4638-AC7F-1A1A653CF7E5}" dt="2020-09-22T21:30:14.515" v="1760" actId="2696"/>
        <pc:sldMkLst>
          <pc:docMk/>
          <pc:sldMk cId="3121277637" sldId="305"/>
        </pc:sldMkLst>
      </pc:sldChg>
      <pc:sldChg chg="addSp delSp modSp new mod ord modClrScheme chgLayout">
        <pc:chgData name="barbara aguilera" userId="3a74605ca60572cb" providerId="LiveId" clId="{9B43BB3E-C47C-4638-AC7F-1A1A653CF7E5}" dt="2020-09-22T22:25:54.743" v="2544" actId="1076"/>
        <pc:sldMkLst>
          <pc:docMk/>
          <pc:sldMk cId="1984124994" sldId="306"/>
        </pc:sldMkLst>
        <pc:spChg chg="del mod ord">
          <ac:chgData name="barbara aguilera" userId="3a74605ca60572cb" providerId="LiveId" clId="{9B43BB3E-C47C-4638-AC7F-1A1A653CF7E5}" dt="2020-09-22T22:24:12.468" v="2456" actId="700"/>
          <ac:spMkLst>
            <pc:docMk/>
            <pc:sldMk cId="1984124994" sldId="306"/>
            <ac:spMk id="2" creationId="{48B1E036-025A-4B17-B46A-6888BFDDF961}"/>
          </ac:spMkLst>
        </pc:spChg>
        <pc:spChg chg="add del mod ord">
          <ac:chgData name="barbara aguilera" userId="3a74605ca60572cb" providerId="LiveId" clId="{9B43BB3E-C47C-4638-AC7F-1A1A653CF7E5}" dt="2020-09-22T22:24:25.246" v="2458" actId="21"/>
          <ac:spMkLst>
            <pc:docMk/>
            <pc:sldMk cId="1984124994" sldId="306"/>
            <ac:spMk id="3" creationId="{47FB35DE-3185-4EAE-ADA8-12BD5B9F94E7}"/>
          </ac:spMkLst>
        </pc:spChg>
        <pc:spChg chg="add del mod ord">
          <ac:chgData name="barbara aguilera" userId="3a74605ca60572cb" providerId="LiveId" clId="{9B43BB3E-C47C-4638-AC7F-1A1A653CF7E5}" dt="2020-09-22T22:24:19.656" v="2457" actId="21"/>
          <ac:spMkLst>
            <pc:docMk/>
            <pc:sldMk cId="1984124994" sldId="306"/>
            <ac:spMk id="4" creationId="{04012B4E-DDA4-448A-8EE5-17CD0A671480}"/>
          </ac:spMkLst>
        </pc:spChg>
        <pc:spChg chg="add del mod ord">
          <ac:chgData name="barbara aguilera" userId="3a74605ca60572cb" providerId="LiveId" clId="{9B43BB3E-C47C-4638-AC7F-1A1A653CF7E5}" dt="2020-09-22T22:24:35.720" v="2460" actId="21"/>
          <ac:spMkLst>
            <pc:docMk/>
            <pc:sldMk cId="1984124994" sldId="306"/>
            <ac:spMk id="5" creationId="{EE9743F5-E755-41B3-BFC7-BB81F66970EC}"/>
          </ac:spMkLst>
        </pc:spChg>
        <pc:spChg chg="add del mod ord">
          <ac:chgData name="barbara aguilera" userId="3a74605ca60572cb" providerId="LiveId" clId="{9B43BB3E-C47C-4638-AC7F-1A1A653CF7E5}" dt="2020-09-22T22:24:30.341" v="2459" actId="21"/>
          <ac:spMkLst>
            <pc:docMk/>
            <pc:sldMk cId="1984124994" sldId="306"/>
            <ac:spMk id="6" creationId="{44E16B34-A4D9-4473-BFF8-405A0F772866}"/>
          </ac:spMkLst>
        </pc:spChg>
        <pc:spChg chg="add mod ord">
          <ac:chgData name="barbara aguilera" userId="3a74605ca60572cb" providerId="LiveId" clId="{9B43BB3E-C47C-4638-AC7F-1A1A653CF7E5}" dt="2020-09-22T22:25:54.743" v="2544" actId="1076"/>
          <ac:spMkLst>
            <pc:docMk/>
            <pc:sldMk cId="1984124994" sldId="306"/>
            <ac:spMk id="7" creationId="{C47C6B5E-9CCE-49FD-8D56-C9046BD850AA}"/>
          </ac:spMkLst>
        </pc:spChg>
      </pc:sldChg>
      <pc:sldChg chg="addSp delSp modSp new mod ord modClrScheme chgLayout">
        <pc:chgData name="barbara aguilera" userId="3a74605ca60572cb" providerId="LiveId" clId="{9B43BB3E-C47C-4638-AC7F-1A1A653CF7E5}" dt="2020-09-27T01:17:41.850" v="8064" actId="1076"/>
        <pc:sldMkLst>
          <pc:docMk/>
          <pc:sldMk cId="1544122778" sldId="307"/>
        </pc:sldMkLst>
        <pc:spChg chg="del mod ord">
          <ac:chgData name="barbara aguilera" userId="3a74605ca60572cb" providerId="LiveId" clId="{9B43BB3E-C47C-4638-AC7F-1A1A653CF7E5}" dt="2020-09-24T21:04:19.419" v="4331" actId="700"/>
          <ac:spMkLst>
            <pc:docMk/>
            <pc:sldMk cId="1544122778" sldId="307"/>
            <ac:spMk id="2" creationId="{027997E5-9745-4C73-B8D1-A51EEA7B7125}"/>
          </ac:spMkLst>
        </pc:spChg>
        <pc:spChg chg="del">
          <ac:chgData name="barbara aguilera" userId="3a74605ca60572cb" providerId="LiveId" clId="{9B43BB3E-C47C-4638-AC7F-1A1A653CF7E5}" dt="2020-09-24T21:04:19.419" v="4331" actId="700"/>
          <ac:spMkLst>
            <pc:docMk/>
            <pc:sldMk cId="1544122778" sldId="307"/>
            <ac:spMk id="3" creationId="{01E95413-439B-4D08-8187-470B1E5ED51A}"/>
          </ac:spMkLst>
        </pc:spChg>
        <pc:spChg chg="del">
          <ac:chgData name="barbara aguilera" userId="3a74605ca60572cb" providerId="LiveId" clId="{9B43BB3E-C47C-4638-AC7F-1A1A653CF7E5}" dt="2020-09-24T21:04:19.419" v="4331" actId="700"/>
          <ac:spMkLst>
            <pc:docMk/>
            <pc:sldMk cId="1544122778" sldId="307"/>
            <ac:spMk id="4" creationId="{BAE1222F-1B19-49EB-A048-F25AFDAB94FC}"/>
          </ac:spMkLst>
        </pc:spChg>
        <pc:spChg chg="add mod ord">
          <ac:chgData name="barbara aguilera" userId="3a74605ca60572cb" providerId="LiveId" clId="{9B43BB3E-C47C-4638-AC7F-1A1A653CF7E5}" dt="2020-09-24T21:05:15.981" v="4396" actId="1076"/>
          <ac:spMkLst>
            <pc:docMk/>
            <pc:sldMk cId="1544122778" sldId="307"/>
            <ac:spMk id="5" creationId="{21A3C992-F125-46E8-AD59-B6B9200BBF6F}"/>
          </ac:spMkLst>
        </pc:spChg>
        <pc:graphicFrameChg chg="add mod modGraphic">
          <ac:chgData name="barbara aguilera" userId="3a74605ca60572cb" providerId="LiveId" clId="{9B43BB3E-C47C-4638-AC7F-1A1A653CF7E5}" dt="2020-09-27T01:17:41.850" v="8064" actId="1076"/>
          <ac:graphicFrameMkLst>
            <pc:docMk/>
            <pc:sldMk cId="1544122778" sldId="307"/>
            <ac:graphicFrameMk id="8" creationId="{55CDD129-F319-45AD-B2B3-A4A747726D73}"/>
          </ac:graphicFrameMkLst>
        </pc:graphicFrameChg>
        <pc:picChg chg="add mod">
          <ac:chgData name="barbara aguilera" userId="3a74605ca60572cb" providerId="LiveId" clId="{9B43BB3E-C47C-4638-AC7F-1A1A653CF7E5}" dt="2020-09-24T21:21:55.162" v="4921" actId="1076"/>
          <ac:picMkLst>
            <pc:docMk/>
            <pc:sldMk cId="1544122778" sldId="307"/>
            <ac:picMk id="7" creationId="{951BF50B-E271-41DC-977C-87054556FB35}"/>
          </ac:picMkLst>
        </pc:picChg>
        <pc:picChg chg="add mod">
          <ac:chgData name="barbara aguilera" userId="3a74605ca60572cb" providerId="LiveId" clId="{9B43BB3E-C47C-4638-AC7F-1A1A653CF7E5}" dt="2020-09-24T21:19:00.041" v="4790" actId="14100"/>
          <ac:picMkLst>
            <pc:docMk/>
            <pc:sldMk cId="1544122778" sldId="307"/>
            <ac:picMk id="9" creationId="{24A221EE-D112-4852-9498-E0D21DCBCC13}"/>
          </ac:picMkLst>
        </pc:picChg>
      </pc:sldChg>
      <pc:sldChg chg="new del">
        <pc:chgData name="barbara aguilera" userId="3a74605ca60572cb" providerId="LiveId" clId="{9B43BB3E-C47C-4638-AC7F-1A1A653CF7E5}" dt="2020-09-24T22:41:41.612" v="5919" actId="47"/>
        <pc:sldMkLst>
          <pc:docMk/>
          <pc:sldMk cId="3406139225" sldId="308"/>
        </pc:sldMkLst>
      </pc:sldChg>
      <pc:sldChg chg="modSp mod">
        <pc:chgData name="barbara aguilera" userId="3a74605ca60572cb" providerId="LiveId" clId="{9B43BB3E-C47C-4638-AC7F-1A1A653CF7E5}" dt="2020-09-24T22:44:31.650" v="5941" actId="20577"/>
        <pc:sldMkLst>
          <pc:docMk/>
          <pc:sldMk cId="3684707868" sldId="308"/>
        </pc:sldMkLst>
        <pc:spChg chg="mod">
          <ac:chgData name="barbara aguilera" userId="3a74605ca60572cb" providerId="LiveId" clId="{9B43BB3E-C47C-4638-AC7F-1A1A653CF7E5}" dt="2020-09-24T22:44:31.650" v="5941" actId="20577"/>
          <ac:spMkLst>
            <pc:docMk/>
            <pc:sldMk cId="3684707868" sldId="308"/>
            <ac:spMk id="572" creationId="{00000000-0000-0000-0000-000000000000}"/>
          </ac:spMkLst>
        </pc:spChg>
        <pc:spChg chg="mod">
          <ac:chgData name="barbara aguilera" userId="3a74605ca60572cb" providerId="LiveId" clId="{9B43BB3E-C47C-4638-AC7F-1A1A653CF7E5}" dt="2020-09-24T22:43:17.015" v="5923" actId="20577"/>
          <ac:spMkLst>
            <pc:docMk/>
            <pc:sldMk cId="3684707868" sldId="308"/>
            <ac:spMk id="573" creationId="{00000000-0000-0000-0000-000000000000}"/>
          </ac:spMkLst>
        </pc:spChg>
      </pc:sldChg>
      <pc:sldChg chg="addSp delSp modSp new mod">
        <pc:chgData name="barbara aguilera" userId="3a74605ca60572cb" providerId="LiveId" clId="{9B43BB3E-C47C-4638-AC7F-1A1A653CF7E5}" dt="2020-09-27T01:53:43.958" v="8844" actId="478"/>
        <pc:sldMkLst>
          <pc:docMk/>
          <pc:sldMk cId="187083102" sldId="309"/>
        </pc:sldMkLst>
        <pc:spChg chg="mod">
          <ac:chgData name="barbara aguilera" userId="3a74605ca60572cb" providerId="LiveId" clId="{9B43BB3E-C47C-4638-AC7F-1A1A653CF7E5}" dt="2020-09-25T20:30:11.713" v="7116" actId="20577"/>
          <ac:spMkLst>
            <pc:docMk/>
            <pc:sldMk cId="187083102" sldId="309"/>
            <ac:spMk id="2" creationId="{7DC5D9BF-D2C4-4432-BB92-D01D4E2872CE}"/>
          </ac:spMkLst>
        </pc:spChg>
        <pc:spChg chg="mod">
          <ac:chgData name="barbara aguilera" userId="3a74605ca60572cb" providerId="LiveId" clId="{9B43BB3E-C47C-4638-AC7F-1A1A653CF7E5}" dt="2020-09-25T20:29:41.364" v="7100"/>
          <ac:spMkLst>
            <pc:docMk/>
            <pc:sldMk cId="187083102" sldId="309"/>
            <ac:spMk id="4" creationId="{D49DC98A-5FCB-4340-9AB6-3652720522F2}"/>
          </ac:spMkLst>
        </pc:spChg>
        <pc:spChg chg="mod">
          <ac:chgData name="barbara aguilera" userId="3a74605ca60572cb" providerId="LiveId" clId="{9B43BB3E-C47C-4638-AC7F-1A1A653CF7E5}" dt="2020-09-25T20:29:41.364" v="7100"/>
          <ac:spMkLst>
            <pc:docMk/>
            <pc:sldMk cId="187083102" sldId="309"/>
            <ac:spMk id="5" creationId="{F83E15D0-D348-4AA5-9619-A8430F271A8D}"/>
          </ac:spMkLst>
        </pc:spChg>
        <pc:spChg chg="mod">
          <ac:chgData name="barbara aguilera" userId="3a74605ca60572cb" providerId="LiveId" clId="{9B43BB3E-C47C-4638-AC7F-1A1A653CF7E5}" dt="2020-09-25T20:30:03.980" v="7102"/>
          <ac:spMkLst>
            <pc:docMk/>
            <pc:sldMk cId="187083102" sldId="309"/>
            <ac:spMk id="7" creationId="{EFC29ABE-2F3E-4C0B-8F51-3EDE998E65E6}"/>
          </ac:spMkLst>
        </pc:spChg>
        <pc:spChg chg="mod">
          <ac:chgData name="barbara aguilera" userId="3a74605ca60572cb" providerId="LiveId" clId="{9B43BB3E-C47C-4638-AC7F-1A1A653CF7E5}" dt="2020-09-25T20:30:03.980" v="7102"/>
          <ac:spMkLst>
            <pc:docMk/>
            <pc:sldMk cId="187083102" sldId="309"/>
            <ac:spMk id="8" creationId="{21B1068D-5DE4-4286-B037-0183AAFE0DAA}"/>
          </ac:spMkLst>
        </pc:spChg>
        <pc:spChg chg="mod">
          <ac:chgData name="barbara aguilera" userId="3a74605ca60572cb" providerId="LiveId" clId="{9B43BB3E-C47C-4638-AC7F-1A1A653CF7E5}" dt="2020-09-25T20:30:03.980" v="7102"/>
          <ac:spMkLst>
            <pc:docMk/>
            <pc:sldMk cId="187083102" sldId="309"/>
            <ac:spMk id="9" creationId="{8950D148-40DE-4C9E-9985-77AC51E7DC80}"/>
          </ac:spMkLst>
        </pc:spChg>
        <pc:grpChg chg="add mod">
          <ac:chgData name="barbara aguilera" userId="3a74605ca60572cb" providerId="LiveId" clId="{9B43BB3E-C47C-4638-AC7F-1A1A653CF7E5}" dt="2020-09-25T20:29:44.200" v="7101" actId="1076"/>
          <ac:grpSpMkLst>
            <pc:docMk/>
            <pc:sldMk cId="187083102" sldId="309"/>
            <ac:grpSpMk id="3" creationId="{6A36D86C-02F0-4396-8287-33D226F5ED6E}"/>
          </ac:grpSpMkLst>
        </pc:grpChg>
        <pc:grpChg chg="add mod">
          <ac:chgData name="barbara aguilera" userId="3a74605ca60572cb" providerId="LiveId" clId="{9B43BB3E-C47C-4638-AC7F-1A1A653CF7E5}" dt="2020-09-25T20:30:07.462" v="7103" actId="1076"/>
          <ac:grpSpMkLst>
            <pc:docMk/>
            <pc:sldMk cId="187083102" sldId="309"/>
            <ac:grpSpMk id="6" creationId="{1CCEA5D1-D727-4692-9ACA-E9CDF9A6B6F5}"/>
          </ac:grpSpMkLst>
        </pc:grpChg>
        <pc:picChg chg="add del mod">
          <ac:chgData name="barbara aguilera" userId="3a74605ca60572cb" providerId="LiveId" clId="{9B43BB3E-C47C-4638-AC7F-1A1A653CF7E5}" dt="2020-09-27T01:53:43.958" v="8844" actId="478"/>
          <ac:picMkLst>
            <pc:docMk/>
            <pc:sldMk cId="187083102" sldId="309"/>
            <ac:picMk id="10" creationId="{64915121-B9FA-4BA0-B45E-CF9DDF07CE6D}"/>
          </ac:picMkLst>
        </pc:picChg>
      </pc:sldChg>
      <pc:sldChg chg="new del">
        <pc:chgData name="barbara aguilera" userId="3a74605ca60572cb" providerId="LiveId" clId="{9B43BB3E-C47C-4638-AC7F-1A1A653CF7E5}" dt="2020-09-25T20:17:02.774" v="7073" actId="47"/>
        <pc:sldMkLst>
          <pc:docMk/>
          <pc:sldMk cId="2433361806" sldId="310"/>
        </pc:sldMkLst>
      </pc:sldChg>
      <pc:sldMasterChg chg="delSldLayout">
        <pc:chgData name="barbara aguilera" userId="3a74605ca60572cb" providerId="LiveId" clId="{9B43BB3E-C47C-4638-AC7F-1A1A653CF7E5}" dt="2020-09-25T02:09:47.575" v="6123" actId="2696"/>
        <pc:sldMasterMkLst>
          <pc:docMk/>
          <pc:sldMasterMk cId="0" sldId="2147483682"/>
        </pc:sldMasterMkLst>
        <pc:sldLayoutChg chg="del">
          <pc:chgData name="barbara aguilera" userId="3a74605ca60572cb" providerId="LiveId" clId="{9B43BB3E-C47C-4638-AC7F-1A1A653CF7E5}" dt="2020-09-25T02:08:48.686" v="6092" actId="47"/>
          <pc:sldLayoutMkLst>
            <pc:docMk/>
            <pc:sldMasterMk cId="0" sldId="2147483682"/>
            <pc:sldLayoutMk cId="0" sldId="2147483653"/>
          </pc:sldLayoutMkLst>
        </pc:sldLayoutChg>
        <pc:sldLayoutChg chg="del">
          <pc:chgData name="barbara aguilera" userId="3a74605ca60572cb" providerId="LiveId" clId="{9B43BB3E-C47C-4638-AC7F-1A1A653CF7E5}" dt="2020-09-25T02:08:49.760" v="6093" actId="47"/>
          <pc:sldLayoutMkLst>
            <pc:docMk/>
            <pc:sldMasterMk cId="0" sldId="2147483682"/>
            <pc:sldLayoutMk cId="0" sldId="2147483667"/>
          </pc:sldLayoutMkLst>
        </pc:sldLayoutChg>
        <pc:sldLayoutChg chg="del">
          <pc:chgData name="barbara aguilera" userId="3a74605ca60572cb" providerId="LiveId" clId="{9B43BB3E-C47C-4638-AC7F-1A1A653CF7E5}" dt="2020-09-25T02:08:47.564" v="6091" actId="47"/>
          <pc:sldLayoutMkLst>
            <pc:docMk/>
            <pc:sldMasterMk cId="0" sldId="2147483682"/>
            <pc:sldLayoutMk cId="0" sldId="2147483668"/>
          </pc:sldLayoutMkLst>
        </pc:sldLayoutChg>
        <pc:sldLayoutChg chg="del">
          <pc:chgData name="barbara aguilera" userId="3a74605ca60572cb" providerId="LiveId" clId="{9B43BB3E-C47C-4638-AC7F-1A1A653CF7E5}" dt="2020-09-25T02:08:51.739" v="6094" actId="47"/>
          <pc:sldLayoutMkLst>
            <pc:docMk/>
            <pc:sldMasterMk cId="0" sldId="2147483682"/>
            <pc:sldLayoutMk cId="0" sldId="2147483669"/>
          </pc:sldLayoutMkLst>
        </pc:sldLayoutChg>
        <pc:sldLayoutChg chg="del">
          <pc:chgData name="barbara aguilera" userId="3a74605ca60572cb" providerId="LiveId" clId="{9B43BB3E-C47C-4638-AC7F-1A1A653CF7E5}" dt="2020-09-25T02:09:47.575" v="6123" actId="2696"/>
          <pc:sldLayoutMkLst>
            <pc:docMk/>
            <pc:sldMasterMk cId="0" sldId="2147483682"/>
            <pc:sldLayoutMk cId="0" sldId="2147483673"/>
          </pc:sldLayoutMkLst>
        </pc:sldLayoutChg>
      </pc:sldMasterChg>
      <pc:sldMasterChg chg="del delSldLayout">
        <pc:chgData name="barbara aguilera" userId="3a74605ca60572cb" providerId="LiveId" clId="{9B43BB3E-C47C-4638-AC7F-1A1A653CF7E5}" dt="2020-09-25T02:09:36.254" v="6122" actId="47"/>
        <pc:sldMasterMkLst>
          <pc:docMk/>
          <pc:sldMasterMk cId="0" sldId="2147483683"/>
        </pc:sldMasterMkLst>
        <pc:sldLayoutChg chg="del">
          <pc:chgData name="barbara aguilera" userId="3a74605ca60572cb" providerId="LiveId" clId="{9B43BB3E-C47C-4638-AC7F-1A1A653CF7E5}" dt="2020-09-25T02:09:36.254" v="6122" actId="47"/>
          <pc:sldLayoutMkLst>
            <pc:docMk/>
            <pc:sldMasterMk cId="0" sldId="2147483683"/>
            <pc:sldLayoutMk cId="0" sldId="2147483681"/>
          </pc:sldLayoutMkLst>
        </pc:sldLayoutChg>
      </pc:sldMasterChg>
    </pc:docChg>
  </pc:docChgLst>
  <pc:docChgLst>
    <pc:chgData name="barbara aguilera" userId="3a74605ca60572cb" providerId="LiveId" clId="{4260F889-C06C-4843-A758-31B1B9D98A15}"/>
    <pc:docChg chg="undo custSel modSld">
      <pc:chgData name="barbara aguilera" userId="3a74605ca60572cb" providerId="LiveId" clId="{4260F889-C06C-4843-A758-31B1B9D98A15}" dt="2020-10-08T02:41:28.085" v="767" actId="20577"/>
      <pc:docMkLst>
        <pc:docMk/>
      </pc:docMkLst>
      <pc:sldChg chg="addSp delSp modSp mod modTransition">
        <pc:chgData name="barbara aguilera" userId="3a74605ca60572cb" providerId="LiveId" clId="{4260F889-C06C-4843-A758-31B1B9D98A15}" dt="2020-10-02T23:30:37.880" v="737" actId="478"/>
        <pc:sldMkLst>
          <pc:docMk/>
          <pc:sldMk cId="0" sldId="256"/>
        </pc:sldMkLst>
        <pc:spChg chg="add mod">
          <ac:chgData name="barbara aguilera" userId="3a74605ca60572cb" providerId="LiveId" clId="{4260F889-C06C-4843-A758-31B1B9D98A15}" dt="2020-09-29T01:30:32.857" v="605" actId="1076"/>
          <ac:spMkLst>
            <pc:docMk/>
            <pc:sldMk cId="0" sldId="256"/>
            <ac:spMk id="2" creationId="{99BC36F5-ACE8-4885-B9B8-FDD978769F8D}"/>
          </ac:spMkLst>
        </pc:spChg>
        <pc:spChg chg="add mod">
          <ac:chgData name="barbara aguilera" userId="3a74605ca60572cb" providerId="LiveId" clId="{4260F889-C06C-4843-A758-31B1B9D98A15}" dt="2020-09-29T01:32:04.696" v="644" actId="1076"/>
          <ac:spMkLst>
            <pc:docMk/>
            <pc:sldMk cId="0" sldId="256"/>
            <ac:spMk id="4" creationId="{C7E106C9-1EC7-42D6-AF3C-FF82358B0141}"/>
          </ac:spMkLst>
        </pc:spChg>
        <pc:spChg chg="del mod">
          <ac:chgData name="barbara aguilera" userId="3a74605ca60572cb" providerId="LiveId" clId="{4260F889-C06C-4843-A758-31B1B9D98A15}" dt="2020-09-28T17:10:24.966" v="149" actId="21"/>
          <ac:spMkLst>
            <pc:docMk/>
            <pc:sldMk cId="0" sldId="256"/>
            <ac:spMk id="258" creationId="{00000000-0000-0000-0000-000000000000}"/>
          </ac:spMkLst>
        </pc:spChg>
        <pc:spChg chg="del topLvl">
          <ac:chgData name="barbara aguilera" userId="3a74605ca60572cb" providerId="LiveId" clId="{4260F889-C06C-4843-A758-31B1B9D98A15}" dt="2020-09-28T17:10:20.101" v="148" actId="21"/>
          <ac:spMkLst>
            <pc:docMk/>
            <pc:sldMk cId="0" sldId="256"/>
            <ac:spMk id="262" creationId="{00000000-0000-0000-0000-000000000000}"/>
          </ac:spMkLst>
        </pc:spChg>
        <pc:spChg chg="topLvl">
          <ac:chgData name="barbara aguilera" userId="3a74605ca60572cb" providerId="LiveId" clId="{4260F889-C06C-4843-A758-31B1B9D98A15}" dt="2020-09-28T17:10:20.101" v="148" actId="21"/>
          <ac:spMkLst>
            <pc:docMk/>
            <pc:sldMk cId="0" sldId="256"/>
            <ac:spMk id="263" creationId="{00000000-0000-0000-0000-000000000000}"/>
          </ac:spMkLst>
        </pc:spChg>
        <pc:grpChg chg="del">
          <ac:chgData name="barbara aguilera" userId="3a74605ca60572cb" providerId="LiveId" clId="{4260F889-C06C-4843-A758-31B1B9D98A15}" dt="2020-09-28T17:10:20.101" v="148" actId="21"/>
          <ac:grpSpMkLst>
            <pc:docMk/>
            <pc:sldMk cId="0" sldId="256"/>
            <ac:grpSpMk id="261" creationId="{00000000-0000-0000-0000-000000000000}"/>
          </ac:grpSpMkLst>
        </pc:grpChg>
        <pc:picChg chg="add del mod">
          <ac:chgData name="barbara aguilera" userId="3a74605ca60572cb" providerId="LiveId" clId="{4260F889-C06C-4843-A758-31B1B9D98A15}" dt="2020-09-28T17:10:06.691" v="147" actId="478"/>
          <ac:picMkLst>
            <pc:docMk/>
            <pc:sldMk cId="0" sldId="256"/>
            <ac:picMk id="2" creationId="{687BAED2-1451-4304-8510-42B728756B39}"/>
          </ac:picMkLst>
        </pc:picChg>
        <pc:picChg chg="del mod">
          <ac:chgData name="barbara aguilera" userId="3a74605ca60572cb" providerId="LiveId" clId="{4260F889-C06C-4843-A758-31B1B9D98A15}" dt="2020-09-27T21:10:33.244" v="49" actId="478"/>
          <ac:picMkLst>
            <pc:docMk/>
            <pc:sldMk cId="0" sldId="256"/>
            <ac:picMk id="3" creationId="{54FDBD66-01DB-4A5B-ADE2-584D354AD433}"/>
          </ac:picMkLst>
        </pc:picChg>
        <pc:picChg chg="add del mod">
          <ac:chgData name="barbara aguilera" userId="3a74605ca60572cb" providerId="LiveId" clId="{4260F889-C06C-4843-A758-31B1B9D98A15}" dt="2020-09-29T01:50:56.353" v="650" actId="478"/>
          <ac:picMkLst>
            <pc:docMk/>
            <pc:sldMk cId="0" sldId="256"/>
            <ac:picMk id="3" creationId="{A114A067-D44C-4335-8753-A91306D75360}"/>
          </ac:picMkLst>
        </pc:picChg>
        <pc:picChg chg="add del mod ord">
          <ac:chgData name="barbara aguilera" userId="3a74605ca60572cb" providerId="LiveId" clId="{4260F889-C06C-4843-A758-31B1B9D98A15}" dt="2020-09-28T17:47:44.394" v="197" actId="21"/>
          <ac:picMkLst>
            <pc:docMk/>
            <pc:sldMk cId="0" sldId="256"/>
            <ac:picMk id="6" creationId="{6B4A8A29-2086-4293-803F-EF219E664250}"/>
          </ac:picMkLst>
        </pc:picChg>
        <pc:picChg chg="add del mod">
          <ac:chgData name="barbara aguilera" userId="3a74605ca60572cb" providerId="LiveId" clId="{4260F889-C06C-4843-A758-31B1B9D98A15}" dt="2020-09-29T01:30:23.474" v="603" actId="478"/>
          <ac:picMkLst>
            <pc:docMk/>
            <pc:sldMk cId="0" sldId="256"/>
            <ac:picMk id="7" creationId="{32E22BE7-BB5F-46E7-B0AA-7BF3E8BEB642}"/>
          </ac:picMkLst>
        </pc:picChg>
        <pc:picChg chg="add del mod">
          <ac:chgData name="barbara aguilera" userId="3a74605ca60572cb" providerId="LiveId" clId="{4260F889-C06C-4843-A758-31B1B9D98A15}" dt="2020-09-28T22:57:52.377" v="599" actId="478"/>
          <ac:picMkLst>
            <pc:docMk/>
            <pc:sldMk cId="0" sldId="256"/>
            <ac:picMk id="7" creationId="{3D0FD452-4011-46A9-A9B0-D35F3E24E509}"/>
          </ac:picMkLst>
        </pc:picChg>
        <pc:picChg chg="add del mod">
          <ac:chgData name="barbara aguilera" userId="3a74605ca60572cb" providerId="LiveId" clId="{4260F889-C06C-4843-A758-31B1B9D98A15}" dt="2020-09-28T17:03:17.309" v="145" actId="478"/>
          <ac:picMkLst>
            <pc:docMk/>
            <pc:sldMk cId="0" sldId="256"/>
            <ac:picMk id="8" creationId="{425B1E1C-5A87-429D-888E-4FDF4DD7E465}"/>
          </ac:picMkLst>
        </pc:picChg>
        <pc:picChg chg="add del mod">
          <ac:chgData name="barbara aguilera" userId="3a74605ca60572cb" providerId="LiveId" clId="{4260F889-C06C-4843-A758-31B1B9D98A15}" dt="2020-09-29T01:50:52.745" v="648" actId="478"/>
          <ac:picMkLst>
            <pc:docMk/>
            <pc:sldMk cId="0" sldId="256"/>
            <ac:picMk id="8" creationId="{B7D9EF8F-F57E-4D88-9FD0-036078FB6A1C}"/>
          </ac:picMkLst>
        </pc:picChg>
        <pc:picChg chg="add del mod">
          <ac:chgData name="barbara aguilera" userId="3a74605ca60572cb" providerId="LiveId" clId="{4260F889-C06C-4843-A758-31B1B9D98A15}" dt="2020-09-29T01:50:54.885" v="649" actId="478"/>
          <ac:picMkLst>
            <pc:docMk/>
            <pc:sldMk cId="0" sldId="256"/>
            <ac:picMk id="9" creationId="{1F56A1CD-E60D-45AB-885A-3CAFE1331CC8}"/>
          </ac:picMkLst>
        </pc:picChg>
        <pc:picChg chg="add del mod">
          <ac:chgData name="barbara aguilera" userId="3a74605ca60572cb" providerId="LiveId" clId="{4260F889-C06C-4843-A758-31B1B9D98A15}" dt="2020-09-28T17:10:04.946" v="146" actId="478"/>
          <ac:picMkLst>
            <pc:docMk/>
            <pc:sldMk cId="0" sldId="256"/>
            <ac:picMk id="9" creationId="{DE1F65F0-6C0F-4611-BAFD-FBA4BE69C815}"/>
          </ac:picMkLst>
        </pc:picChg>
        <pc:picChg chg="add del mod">
          <ac:chgData name="barbara aguilera" userId="3a74605ca60572cb" providerId="LiveId" clId="{4260F889-C06C-4843-A758-31B1B9D98A15}" dt="2020-10-02T23:30:37.880" v="737" actId="478"/>
          <ac:picMkLst>
            <pc:docMk/>
            <pc:sldMk cId="0" sldId="256"/>
            <ac:picMk id="10" creationId="{1728EDE8-9301-4E2E-89DC-893F8EFC7EFF}"/>
          </ac:picMkLst>
        </pc:picChg>
        <pc:picChg chg="add del mod">
          <ac:chgData name="barbara aguilera" userId="3a74605ca60572cb" providerId="LiveId" clId="{4260F889-C06C-4843-A758-31B1B9D98A15}" dt="2020-09-29T01:32:09.335" v="645" actId="478"/>
          <ac:picMkLst>
            <pc:docMk/>
            <pc:sldMk cId="0" sldId="256"/>
            <ac:picMk id="1025" creationId="{B5CF6DF4-4070-4C4E-8900-CF5342CB06A4}"/>
          </ac:picMkLst>
        </pc:picChg>
      </pc:sldChg>
      <pc:sldChg chg="addSp modSp mod modTransition">
        <pc:chgData name="barbara aguilera" userId="3a74605ca60572cb" providerId="LiveId" clId="{4260F889-C06C-4843-A758-31B1B9D98A15}" dt="2020-09-27T21:10:29.049" v="47" actId="1076"/>
        <pc:sldMkLst>
          <pc:docMk/>
          <pc:sldMk cId="0" sldId="257"/>
        </pc:sldMkLst>
        <pc:picChg chg="add mod">
          <ac:chgData name="barbara aguilera" userId="3a74605ca60572cb" providerId="LiveId" clId="{4260F889-C06C-4843-A758-31B1B9D98A15}" dt="2020-09-27T21:10:29.049" v="47" actId="1076"/>
          <ac:picMkLst>
            <pc:docMk/>
            <pc:sldMk cId="0" sldId="257"/>
            <ac:picMk id="5" creationId="{85ECFED9-E8A6-4D81-8039-323D2E4B6454}"/>
          </ac:picMkLst>
        </pc:picChg>
      </pc:sldChg>
      <pc:sldChg chg="modTransition">
        <pc:chgData name="barbara aguilera" userId="3a74605ca60572cb" providerId="LiveId" clId="{4260F889-C06C-4843-A758-31B1B9D98A15}" dt="2020-09-27T04:25:07.022" v="4"/>
        <pc:sldMkLst>
          <pc:docMk/>
          <pc:sldMk cId="0" sldId="258"/>
        </pc:sldMkLst>
      </pc:sldChg>
      <pc:sldChg chg="modTransition">
        <pc:chgData name="barbara aguilera" userId="3a74605ca60572cb" providerId="LiveId" clId="{4260F889-C06C-4843-A758-31B1B9D98A15}" dt="2020-09-27T04:25:56.966" v="5"/>
        <pc:sldMkLst>
          <pc:docMk/>
          <pc:sldMk cId="0" sldId="259"/>
        </pc:sldMkLst>
      </pc:sldChg>
      <pc:sldChg chg="modSp mod modTransition">
        <pc:chgData name="barbara aguilera" userId="3a74605ca60572cb" providerId="LiveId" clId="{4260F889-C06C-4843-A758-31B1B9D98A15}" dt="2020-09-27T21:17:27.862" v="144" actId="13926"/>
        <pc:sldMkLst>
          <pc:docMk/>
          <pc:sldMk cId="0" sldId="260"/>
        </pc:sldMkLst>
        <pc:spChg chg="mod">
          <ac:chgData name="barbara aguilera" userId="3a74605ca60572cb" providerId="LiveId" clId="{4260F889-C06C-4843-A758-31B1B9D98A15}" dt="2020-09-27T21:17:27.862" v="144" actId="13926"/>
          <ac:spMkLst>
            <pc:docMk/>
            <pc:sldMk cId="0" sldId="260"/>
            <ac:spMk id="434" creationId="{00000000-0000-0000-0000-000000000000}"/>
          </ac:spMkLst>
        </pc:spChg>
      </pc:sldChg>
      <pc:sldChg chg="modTransition">
        <pc:chgData name="barbara aguilera" userId="3a74605ca60572cb" providerId="LiveId" clId="{4260F889-C06C-4843-A758-31B1B9D98A15}" dt="2020-09-27T04:26:15.081" v="7"/>
        <pc:sldMkLst>
          <pc:docMk/>
          <pc:sldMk cId="0" sldId="261"/>
        </pc:sldMkLst>
      </pc:sldChg>
      <pc:sldChg chg="modTransition">
        <pc:chgData name="barbara aguilera" userId="3a74605ca60572cb" providerId="LiveId" clId="{4260F889-C06C-4843-A758-31B1B9D98A15}" dt="2020-09-27T04:26:44.955" v="10"/>
        <pc:sldMkLst>
          <pc:docMk/>
          <pc:sldMk cId="0" sldId="264"/>
        </pc:sldMkLst>
      </pc:sldChg>
      <pc:sldChg chg="modTransition">
        <pc:chgData name="barbara aguilera" userId="3a74605ca60572cb" providerId="LiveId" clId="{4260F889-C06C-4843-A758-31B1B9D98A15}" dt="2020-09-27T04:26:54.137" v="11"/>
        <pc:sldMkLst>
          <pc:docMk/>
          <pc:sldMk cId="0" sldId="265"/>
        </pc:sldMkLst>
      </pc:sldChg>
      <pc:sldChg chg="modTransition">
        <pc:chgData name="barbara aguilera" userId="3a74605ca60572cb" providerId="LiveId" clId="{4260F889-C06C-4843-A758-31B1B9D98A15}" dt="2020-09-27T04:27:05.556" v="12"/>
        <pc:sldMkLst>
          <pc:docMk/>
          <pc:sldMk cId="0" sldId="266"/>
        </pc:sldMkLst>
      </pc:sldChg>
      <pc:sldChg chg="modSp mod modTransition">
        <pc:chgData name="barbara aguilera" userId="3a74605ca60572cb" providerId="LiveId" clId="{4260F889-C06C-4843-A758-31B1B9D98A15}" dt="2020-09-27T04:27:35.023" v="17" actId="1076"/>
        <pc:sldMkLst>
          <pc:docMk/>
          <pc:sldMk cId="0" sldId="267"/>
        </pc:sldMkLst>
        <pc:graphicFrameChg chg="mod modGraphic">
          <ac:chgData name="barbara aguilera" userId="3a74605ca60572cb" providerId="LiveId" clId="{4260F889-C06C-4843-A758-31B1B9D98A15}" dt="2020-09-27T04:27:35.023" v="17" actId="1076"/>
          <ac:graphicFrameMkLst>
            <pc:docMk/>
            <pc:sldMk cId="0" sldId="267"/>
            <ac:graphicFrameMk id="7" creationId="{D6E61A30-C1C4-427F-8E0A-D38E69EC58C7}"/>
          </ac:graphicFrameMkLst>
        </pc:graphicFrameChg>
      </pc:sldChg>
      <pc:sldChg chg="modTransition">
        <pc:chgData name="barbara aguilera" userId="3a74605ca60572cb" providerId="LiveId" clId="{4260F889-C06C-4843-A758-31B1B9D98A15}" dt="2020-09-27T04:27:46.348" v="19"/>
        <pc:sldMkLst>
          <pc:docMk/>
          <pc:sldMk cId="0" sldId="268"/>
        </pc:sldMkLst>
      </pc:sldChg>
      <pc:sldChg chg="modTransition">
        <pc:chgData name="barbara aguilera" userId="3a74605ca60572cb" providerId="LiveId" clId="{4260F889-C06C-4843-A758-31B1B9D98A15}" dt="2020-09-27T04:28:04.435" v="20"/>
        <pc:sldMkLst>
          <pc:docMk/>
          <pc:sldMk cId="0" sldId="269"/>
        </pc:sldMkLst>
      </pc:sldChg>
      <pc:sldChg chg="modTransition">
        <pc:chgData name="barbara aguilera" userId="3a74605ca60572cb" providerId="LiveId" clId="{4260F889-C06C-4843-A758-31B1B9D98A15}" dt="2020-09-27T04:28:09.786" v="21"/>
        <pc:sldMkLst>
          <pc:docMk/>
          <pc:sldMk cId="0" sldId="270"/>
        </pc:sldMkLst>
      </pc:sldChg>
      <pc:sldChg chg="addSp delSp modSp mod modTransition">
        <pc:chgData name="barbara aguilera" userId="3a74605ca60572cb" providerId="LiveId" clId="{4260F889-C06C-4843-A758-31B1B9D98A15}" dt="2020-10-08T02:41:00.087" v="739" actId="478"/>
        <pc:sldMkLst>
          <pc:docMk/>
          <pc:sldMk cId="0" sldId="271"/>
        </pc:sldMkLst>
        <pc:picChg chg="add del mod">
          <ac:chgData name="barbara aguilera" userId="3a74605ca60572cb" providerId="LiveId" clId="{4260F889-C06C-4843-A758-31B1B9D98A15}" dt="2020-10-08T02:41:00.087" v="739" actId="478"/>
          <ac:picMkLst>
            <pc:docMk/>
            <pc:sldMk cId="0" sldId="271"/>
            <ac:picMk id="2" creationId="{3929F0F8-EC3D-4F7B-9FE1-EC7D0169D10E}"/>
          </ac:picMkLst>
        </pc:picChg>
        <pc:picChg chg="del mod">
          <ac:chgData name="barbara aguilera" userId="3a74605ca60572cb" providerId="LiveId" clId="{4260F889-C06C-4843-A758-31B1B9D98A15}" dt="2020-09-29T01:52:57.435" v="663" actId="478"/>
          <ac:picMkLst>
            <pc:docMk/>
            <pc:sldMk cId="0" sldId="271"/>
            <ac:picMk id="6" creationId="{5C33DDC5-441D-40FF-9D90-CA0409126079}"/>
          </ac:picMkLst>
        </pc:picChg>
      </pc:sldChg>
      <pc:sldChg chg="modTransition">
        <pc:chgData name="barbara aguilera" userId="3a74605ca60572cb" providerId="LiveId" clId="{4260F889-C06C-4843-A758-31B1B9D98A15}" dt="2020-09-27T04:28:26.663" v="23"/>
        <pc:sldMkLst>
          <pc:docMk/>
          <pc:sldMk cId="0" sldId="272"/>
        </pc:sldMkLst>
      </pc:sldChg>
      <pc:sldChg chg="modTransition">
        <pc:chgData name="barbara aguilera" userId="3a74605ca60572cb" providerId="LiveId" clId="{4260F889-C06C-4843-A758-31B1B9D98A15}" dt="2020-09-27T04:29:16.312" v="29"/>
        <pc:sldMkLst>
          <pc:docMk/>
          <pc:sldMk cId="0" sldId="273"/>
        </pc:sldMkLst>
      </pc:sldChg>
      <pc:sldChg chg="modTransition">
        <pc:chgData name="barbara aguilera" userId="3a74605ca60572cb" providerId="LiveId" clId="{4260F889-C06C-4843-A758-31B1B9D98A15}" dt="2020-09-27T04:29:34.319" v="30"/>
        <pc:sldMkLst>
          <pc:docMk/>
          <pc:sldMk cId="0" sldId="274"/>
        </pc:sldMkLst>
      </pc:sldChg>
      <pc:sldChg chg="modTransition">
        <pc:chgData name="barbara aguilera" userId="3a74605ca60572cb" providerId="LiveId" clId="{4260F889-C06C-4843-A758-31B1B9D98A15}" dt="2020-09-27T04:29:40.333" v="31"/>
        <pc:sldMkLst>
          <pc:docMk/>
          <pc:sldMk cId="0" sldId="275"/>
        </pc:sldMkLst>
      </pc:sldChg>
      <pc:sldChg chg="addSp delSp modSp mod modTransition">
        <pc:chgData name="barbara aguilera" userId="3a74605ca60572cb" providerId="LiveId" clId="{4260F889-C06C-4843-A758-31B1B9D98A15}" dt="2020-10-08T02:41:08.739" v="740" actId="478"/>
        <pc:sldMkLst>
          <pc:docMk/>
          <pc:sldMk cId="0" sldId="276"/>
        </pc:sldMkLst>
        <pc:spChg chg="add mod">
          <ac:chgData name="barbara aguilera" userId="3a74605ca60572cb" providerId="LiveId" clId="{4260F889-C06C-4843-A758-31B1B9D98A15}" dt="2020-09-29T01:53:59.613" v="674" actId="207"/>
          <ac:spMkLst>
            <pc:docMk/>
            <pc:sldMk cId="0" sldId="276"/>
            <ac:spMk id="6" creationId="{7526E047-D101-4A43-BCAF-7D724C47B4F5}"/>
          </ac:spMkLst>
        </pc:spChg>
        <pc:picChg chg="add del mod">
          <ac:chgData name="barbara aguilera" userId="3a74605ca60572cb" providerId="LiveId" clId="{4260F889-C06C-4843-A758-31B1B9D98A15}" dt="2020-10-08T02:41:08.739" v="740" actId="478"/>
          <ac:picMkLst>
            <pc:docMk/>
            <pc:sldMk cId="0" sldId="276"/>
            <ac:picMk id="4" creationId="{7518C9B1-74F3-42E0-BCF3-68139B05DC44}"/>
          </ac:picMkLst>
        </pc:picChg>
        <pc:picChg chg="mod">
          <ac:chgData name="barbara aguilera" userId="3a74605ca60572cb" providerId="LiveId" clId="{4260F889-C06C-4843-A758-31B1B9D98A15}" dt="2020-09-29T01:53:34.968" v="670" actId="1076"/>
          <ac:picMkLst>
            <pc:docMk/>
            <pc:sldMk cId="0" sldId="276"/>
            <ac:picMk id="5" creationId="{7C1BBAAE-0916-4005-88A8-397931EEF7D5}"/>
          </ac:picMkLst>
        </pc:picChg>
        <pc:picChg chg="del mod">
          <ac:chgData name="barbara aguilera" userId="3a74605ca60572cb" providerId="LiveId" clId="{4260F889-C06C-4843-A758-31B1B9D98A15}" dt="2020-09-29T01:53:18.340" v="666" actId="478"/>
          <ac:picMkLst>
            <pc:docMk/>
            <pc:sldMk cId="0" sldId="276"/>
            <ac:picMk id="8" creationId="{0BB4F91F-2FE6-4744-A0E7-D97E2433B645}"/>
          </ac:picMkLst>
        </pc:picChg>
      </pc:sldChg>
      <pc:sldChg chg="delSp modSp mod modTransition">
        <pc:chgData name="barbara aguilera" userId="3a74605ca60572cb" providerId="LiveId" clId="{4260F889-C06C-4843-A758-31B1B9D98A15}" dt="2020-09-29T01:54:26.124" v="684" actId="1076"/>
        <pc:sldMkLst>
          <pc:docMk/>
          <pc:sldMk cId="0" sldId="277"/>
        </pc:sldMkLst>
        <pc:picChg chg="del">
          <ac:chgData name="barbara aguilera" userId="3a74605ca60572cb" providerId="LiveId" clId="{4260F889-C06C-4843-A758-31B1B9D98A15}" dt="2020-09-29T01:54:04.029" v="675" actId="478"/>
          <ac:picMkLst>
            <pc:docMk/>
            <pc:sldMk cId="0" sldId="277"/>
            <ac:picMk id="5" creationId="{34436143-C310-40E1-ACD2-AE7265FE9140}"/>
          </ac:picMkLst>
        </pc:picChg>
        <pc:picChg chg="del">
          <ac:chgData name="barbara aguilera" userId="3a74605ca60572cb" providerId="LiveId" clId="{4260F889-C06C-4843-A758-31B1B9D98A15}" dt="2020-09-29T01:54:05.478" v="676" actId="478"/>
          <ac:picMkLst>
            <pc:docMk/>
            <pc:sldMk cId="0" sldId="277"/>
            <ac:picMk id="8" creationId="{64558D18-8E60-4EAD-BCAE-FE5F26FF8D57}"/>
          </ac:picMkLst>
        </pc:picChg>
        <pc:picChg chg="mod">
          <ac:chgData name="barbara aguilera" userId="3a74605ca60572cb" providerId="LiveId" clId="{4260F889-C06C-4843-A758-31B1B9D98A15}" dt="2020-09-29T01:54:26.124" v="684" actId="1076"/>
          <ac:picMkLst>
            <pc:docMk/>
            <pc:sldMk cId="0" sldId="277"/>
            <ac:picMk id="9" creationId="{F6AB8DF6-0E87-47EE-9B96-4DA678FF1448}"/>
          </ac:picMkLst>
        </pc:picChg>
        <pc:picChg chg="mod">
          <ac:chgData name="barbara aguilera" userId="3a74605ca60572cb" providerId="LiveId" clId="{4260F889-C06C-4843-A758-31B1B9D98A15}" dt="2020-09-29T01:54:09.143" v="677" actId="14100"/>
          <ac:picMkLst>
            <pc:docMk/>
            <pc:sldMk cId="0" sldId="277"/>
            <ac:picMk id="10" creationId="{C9F012BB-2290-4C67-8741-162F0AB05E16}"/>
          </ac:picMkLst>
        </pc:picChg>
      </pc:sldChg>
      <pc:sldChg chg="addSp delSp modSp mod modTransition">
        <pc:chgData name="barbara aguilera" userId="3a74605ca60572cb" providerId="LiveId" clId="{4260F889-C06C-4843-A758-31B1B9D98A15}" dt="2020-10-08T02:41:12.116" v="741" actId="478"/>
        <pc:sldMkLst>
          <pc:docMk/>
          <pc:sldMk cId="0" sldId="278"/>
        </pc:sldMkLst>
        <pc:graphicFrameChg chg="mod modGraphic">
          <ac:chgData name="barbara aguilera" userId="3a74605ca60572cb" providerId="LiveId" clId="{4260F889-C06C-4843-A758-31B1B9D98A15}" dt="2020-09-29T01:54:44.263" v="688" actId="14100"/>
          <ac:graphicFrameMkLst>
            <pc:docMk/>
            <pc:sldMk cId="0" sldId="278"/>
            <ac:graphicFrameMk id="4" creationId="{11ED19FC-E561-4BC3-B944-2BA4924C5082}"/>
          </ac:graphicFrameMkLst>
        </pc:graphicFrameChg>
        <pc:picChg chg="add del mod">
          <ac:chgData name="barbara aguilera" userId="3a74605ca60572cb" providerId="LiveId" clId="{4260F889-C06C-4843-A758-31B1B9D98A15}" dt="2020-10-08T02:41:12.116" v="741" actId="478"/>
          <ac:picMkLst>
            <pc:docMk/>
            <pc:sldMk cId="0" sldId="278"/>
            <ac:picMk id="3" creationId="{84288BDB-2D1F-4AEA-9EB6-02E9DF64FFF8}"/>
          </ac:picMkLst>
        </pc:picChg>
        <pc:picChg chg="del">
          <ac:chgData name="barbara aguilera" userId="3a74605ca60572cb" providerId="LiveId" clId="{4260F889-C06C-4843-A758-31B1B9D98A15}" dt="2020-09-29T01:54:32.339" v="685" actId="478"/>
          <ac:picMkLst>
            <pc:docMk/>
            <pc:sldMk cId="0" sldId="278"/>
            <ac:picMk id="10" creationId="{197C10AA-5566-4D61-99A0-8D3511CC8C58}"/>
          </ac:picMkLst>
        </pc:picChg>
        <pc:picChg chg="del">
          <ac:chgData name="barbara aguilera" userId="3a74605ca60572cb" providerId="LiveId" clId="{4260F889-C06C-4843-A758-31B1B9D98A15}" dt="2020-09-29T01:54:34.275" v="686" actId="478"/>
          <ac:picMkLst>
            <pc:docMk/>
            <pc:sldMk cId="0" sldId="278"/>
            <ac:picMk id="12" creationId="{D9F4F2BC-B167-41F3-974A-836356CA5DA1}"/>
          </ac:picMkLst>
        </pc:picChg>
        <pc:picChg chg="mod">
          <ac:chgData name="barbara aguilera" userId="3a74605ca60572cb" providerId="LiveId" clId="{4260F889-C06C-4843-A758-31B1B9D98A15}" dt="2020-09-29T01:55:08.141" v="692" actId="14100"/>
          <ac:picMkLst>
            <pc:docMk/>
            <pc:sldMk cId="0" sldId="278"/>
            <ac:picMk id="14" creationId="{A82F366B-C111-49E7-9D62-DDEC08349005}"/>
          </ac:picMkLst>
        </pc:picChg>
      </pc:sldChg>
      <pc:sldChg chg="modTransition">
        <pc:chgData name="barbara aguilera" userId="3a74605ca60572cb" providerId="LiveId" clId="{4260F889-C06C-4843-A758-31B1B9D98A15}" dt="2020-09-27T04:30:36.057" v="35"/>
        <pc:sldMkLst>
          <pc:docMk/>
          <pc:sldMk cId="0" sldId="279"/>
        </pc:sldMkLst>
      </pc:sldChg>
      <pc:sldChg chg="modTransition">
        <pc:chgData name="barbara aguilera" userId="3a74605ca60572cb" providerId="LiveId" clId="{4260F889-C06C-4843-A758-31B1B9D98A15}" dt="2020-09-27T04:30:43.212" v="36"/>
        <pc:sldMkLst>
          <pc:docMk/>
          <pc:sldMk cId="0" sldId="281"/>
        </pc:sldMkLst>
      </pc:sldChg>
      <pc:sldChg chg="modTransition">
        <pc:chgData name="barbara aguilera" userId="3a74605ca60572cb" providerId="LiveId" clId="{4260F889-C06C-4843-A758-31B1B9D98A15}" dt="2020-09-27T04:30:58.112" v="39"/>
        <pc:sldMkLst>
          <pc:docMk/>
          <pc:sldMk cId="0" sldId="287"/>
        </pc:sldMkLst>
      </pc:sldChg>
      <pc:sldChg chg="addSp delSp modSp mod modTransition">
        <pc:chgData name="barbara aguilera" userId="3a74605ca60572cb" providerId="LiveId" clId="{4260F889-C06C-4843-A758-31B1B9D98A15}" dt="2020-10-08T02:40:48.068" v="738" actId="478"/>
        <pc:sldMkLst>
          <pc:docMk/>
          <pc:sldMk cId="2231261258" sldId="305"/>
        </pc:sldMkLst>
        <pc:graphicFrameChg chg="mod">
          <ac:chgData name="barbara aguilera" userId="3a74605ca60572cb" providerId="LiveId" clId="{4260F889-C06C-4843-A758-31B1B9D98A15}" dt="2020-09-29T01:51:58.145" v="654"/>
          <ac:graphicFrameMkLst>
            <pc:docMk/>
            <pc:sldMk cId="2231261258" sldId="305"/>
            <ac:graphicFrameMk id="7" creationId="{511DCF7C-FEBE-4D9C-B61F-4FF51F81BC94}"/>
          </ac:graphicFrameMkLst>
        </pc:graphicFrameChg>
        <pc:picChg chg="add del mod">
          <ac:chgData name="barbara aguilera" userId="3a74605ca60572cb" providerId="LiveId" clId="{4260F889-C06C-4843-A758-31B1B9D98A15}" dt="2020-09-28T17:50:01.586" v="206" actId="478"/>
          <ac:picMkLst>
            <pc:docMk/>
            <pc:sldMk cId="2231261258" sldId="305"/>
            <ac:picMk id="4" creationId="{AACE060C-9181-4903-9CF8-A600C0C187A5}"/>
          </ac:picMkLst>
        </pc:picChg>
        <pc:picChg chg="add del mod">
          <ac:chgData name="barbara aguilera" userId="3a74605ca60572cb" providerId="LiveId" clId="{4260F889-C06C-4843-A758-31B1B9D98A15}" dt="2020-10-08T02:40:48.068" v="738" actId="478"/>
          <ac:picMkLst>
            <pc:docMk/>
            <pc:sldMk cId="2231261258" sldId="305"/>
            <ac:picMk id="4" creationId="{B28A6E6D-693C-455A-A82E-C9C247273291}"/>
          </ac:picMkLst>
        </pc:picChg>
        <pc:picChg chg="add del mod">
          <ac:chgData name="barbara aguilera" userId="3a74605ca60572cb" providerId="LiveId" clId="{4260F889-C06C-4843-A758-31B1B9D98A15}" dt="2020-09-29T01:31:59.165" v="636" actId="22"/>
          <ac:picMkLst>
            <pc:docMk/>
            <pc:sldMk cId="2231261258" sldId="305"/>
            <ac:picMk id="4" creationId="{CA60CE32-D935-4E9A-B38C-7E39403BB21F}"/>
          </ac:picMkLst>
        </pc:picChg>
        <pc:picChg chg="add del mod">
          <ac:chgData name="barbara aguilera" userId="3a74605ca60572cb" providerId="LiveId" clId="{4260F889-C06C-4843-A758-31B1B9D98A15}" dt="2020-09-29T01:51:53.761" v="653" actId="478"/>
          <ac:picMkLst>
            <pc:docMk/>
            <pc:sldMk cId="2231261258" sldId="305"/>
            <ac:picMk id="5" creationId="{125C835F-0E6E-4D82-BF4A-5DB5DF827B1B}"/>
          </ac:picMkLst>
        </pc:picChg>
        <pc:picChg chg="del">
          <ac:chgData name="barbara aguilera" userId="3a74605ca60572cb" providerId="LiveId" clId="{4260F889-C06C-4843-A758-31B1B9D98A15}" dt="2020-09-28T17:14:35.999" v="194" actId="478"/>
          <ac:picMkLst>
            <pc:docMk/>
            <pc:sldMk cId="2231261258" sldId="305"/>
            <ac:picMk id="11" creationId="{0616041A-63AD-4816-A8F8-CD8170CD7A58}"/>
          </ac:picMkLst>
        </pc:picChg>
        <pc:picChg chg="mod">
          <ac:chgData name="barbara aguilera" userId="3a74605ca60572cb" providerId="LiveId" clId="{4260F889-C06C-4843-A758-31B1B9D98A15}" dt="2020-09-29T01:52:44.581" v="662" actId="1076"/>
          <ac:picMkLst>
            <pc:docMk/>
            <pc:sldMk cId="2231261258" sldId="305"/>
            <ac:picMk id="13" creationId="{D9543A63-405E-43F3-BFD9-E22FE1E1B085}"/>
          </ac:picMkLst>
        </pc:picChg>
        <pc:picChg chg="add del">
          <ac:chgData name="barbara aguilera" userId="3a74605ca60572cb" providerId="LiveId" clId="{4260F889-C06C-4843-A758-31B1B9D98A15}" dt="2020-09-29T01:52:35.032" v="659" actId="478"/>
          <ac:picMkLst>
            <pc:docMk/>
            <pc:sldMk cId="2231261258" sldId="305"/>
            <ac:picMk id="15" creationId="{E5A65D77-3716-4DC7-8AEB-D6DDFD234787}"/>
          </ac:picMkLst>
        </pc:picChg>
        <pc:picChg chg="del">
          <ac:chgData name="barbara aguilera" userId="3a74605ca60572cb" providerId="LiveId" clId="{4260F889-C06C-4843-A758-31B1B9D98A15}" dt="2020-09-29T01:52:32.783" v="658" actId="478"/>
          <ac:picMkLst>
            <pc:docMk/>
            <pc:sldMk cId="2231261258" sldId="305"/>
            <ac:picMk id="17" creationId="{B073BC80-7CAA-487C-8EEF-58531C9C0052}"/>
          </ac:picMkLst>
        </pc:picChg>
        <pc:picChg chg="mod">
          <ac:chgData name="barbara aguilera" userId="3a74605ca60572cb" providerId="LiveId" clId="{4260F889-C06C-4843-A758-31B1B9D98A15}" dt="2020-09-29T01:52:42.357" v="661" actId="14100"/>
          <ac:picMkLst>
            <pc:docMk/>
            <pc:sldMk cId="2231261258" sldId="305"/>
            <ac:picMk id="19" creationId="{14495C26-296F-4479-A6BF-18C5AE5B40EC}"/>
          </ac:picMkLst>
        </pc:picChg>
      </pc:sldChg>
      <pc:sldChg chg="addSp delSp modSp mod modTransition">
        <pc:chgData name="barbara aguilera" userId="3a74605ca60572cb" providerId="LiveId" clId="{4260F889-C06C-4843-A758-31B1B9D98A15}" dt="2020-09-29T01:56:21.722" v="735" actId="20577"/>
        <pc:sldMkLst>
          <pc:docMk/>
          <pc:sldMk cId="1984124994" sldId="306"/>
        </pc:sldMkLst>
        <pc:spChg chg="add del mod">
          <ac:chgData name="barbara aguilera" userId="3a74605ca60572cb" providerId="LiveId" clId="{4260F889-C06C-4843-A758-31B1B9D98A15}" dt="2020-09-28T21:20:04.066" v="367"/>
          <ac:spMkLst>
            <pc:docMk/>
            <pc:sldMk cId="1984124994" sldId="306"/>
            <ac:spMk id="4" creationId="{4B01D973-6D9E-465D-B2AA-9DFDF512CB9D}"/>
          </ac:spMkLst>
        </pc:spChg>
        <pc:spChg chg="add del mod">
          <ac:chgData name="barbara aguilera" userId="3a74605ca60572cb" providerId="LiveId" clId="{4260F889-C06C-4843-A758-31B1B9D98A15}" dt="2020-09-29T01:55:58.325" v="701" actId="478"/>
          <ac:spMkLst>
            <pc:docMk/>
            <pc:sldMk cId="1984124994" sldId="306"/>
            <ac:spMk id="5" creationId="{9189C888-8DA3-412A-A5D4-D90454F22AE4}"/>
          </ac:spMkLst>
        </pc:spChg>
        <pc:spChg chg="add del mod">
          <ac:chgData name="barbara aguilera" userId="3a74605ca60572cb" providerId="LiveId" clId="{4260F889-C06C-4843-A758-31B1B9D98A15}" dt="2020-09-29T01:55:44.982" v="696" actId="478"/>
          <ac:spMkLst>
            <pc:docMk/>
            <pc:sldMk cId="1984124994" sldId="306"/>
            <ac:spMk id="6" creationId="{D5E4D165-C761-4958-B0E9-67E04F7B0B92}"/>
          </ac:spMkLst>
        </pc:spChg>
        <pc:spChg chg="mod">
          <ac:chgData name="barbara aguilera" userId="3a74605ca60572cb" providerId="LiveId" clId="{4260F889-C06C-4843-A758-31B1B9D98A15}" dt="2020-09-29T01:56:21.722" v="735" actId="20577"/>
          <ac:spMkLst>
            <pc:docMk/>
            <pc:sldMk cId="1984124994" sldId="306"/>
            <ac:spMk id="7" creationId="{C47C6B5E-9CCE-49FD-8D56-C9046BD850AA}"/>
          </ac:spMkLst>
        </pc:spChg>
        <pc:spChg chg="add del mod">
          <ac:chgData name="barbara aguilera" userId="3a74605ca60572cb" providerId="LiveId" clId="{4260F889-C06C-4843-A758-31B1B9D98A15}" dt="2020-09-29T01:55:39.610" v="694" actId="21"/>
          <ac:spMkLst>
            <pc:docMk/>
            <pc:sldMk cId="1984124994" sldId="306"/>
            <ac:spMk id="8" creationId="{2A08667A-98D2-4862-AE78-ADCBB728590C}"/>
          </ac:spMkLst>
        </pc:spChg>
        <pc:spChg chg="add del mod">
          <ac:chgData name="barbara aguilera" userId="3a74605ca60572cb" providerId="LiveId" clId="{4260F889-C06C-4843-A758-31B1B9D98A15}" dt="2020-09-29T01:55:51.436" v="698" actId="478"/>
          <ac:spMkLst>
            <pc:docMk/>
            <pc:sldMk cId="1984124994" sldId="306"/>
            <ac:spMk id="9" creationId="{898D9435-5BB7-4D17-B4B9-7FD58154A007}"/>
          </ac:spMkLst>
        </pc:spChg>
        <pc:spChg chg="add del mod">
          <ac:chgData name="barbara aguilera" userId="3a74605ca60572cb" providerId="LiveId" clId="{4260F889-C06C-4843-A758-31B1B9D98A15}" dt="2020-09-29T01:55:48.470" v="697" actId="478"/>
          <ac:spMkLst>
            <pc:docMk/>
            <pc:sldMk cId="1984124994" sldId="306"/>
            <ac:spMk id="11" creationId="{E59DB247-257F-4F82-AAF5-A0E5947D043E}"/>
          </ac:spMkLst>
        </pc:spChg>
        <pc:spChg chg="add del mod">
          <ac:chgData name="barbara aguilera" userId="3a74605ca60572cb" providerId="LiveId" clId="{4260F889-C06C-4843-A758-31B1B9D98A15}" dt="2020-09-29T01:55:51.436" v="698" actId="478"/>
          <ac:spMkLst>
            <pc:docMk/>
            <pc:sldMk cId="1984124994" sldId="306"/>
            <ac:spMk id="12" creationId="{7B100E07-D60F-42A3-B6AF-E6DDAB81701D}"/>
          </ac:spMkLst>
        </pc:spChg>
        <pc:spChg chg="add del mod">
          <ac:chgData name="barbara aguilera" userId="3a74605ca60572cb" providerId="LiveId" clId="{4260F889-C06C-4843-A758-31B1B9D98A15}" dt="2020-09-29T01:55:44.982" v="696" actId="478"/>
          <ac:spMkLst>
            <pc:docMk/>
            <pc:sldMk cId="1984124994" sldId="306"/>
            <ac:spMk id="14" creationId="{B20C0674-9202-4C7A-B83D-897F7D13E9B2}"/>
          </ac:spMkLst>
        </pc:spChg>
        <pc:spChg chg="add del mod">
          <ac:chgData name="barbara aguilera" userId="3a74605ca60572cb" providerId="LiveId" clId="{4260F889-C06C-4843-A758-31B1B9D98A15}" dt="2020-09-29T01:55:44.982" v="696" actId="478"/>
          <ac:spMkLst>
            <pc:docMk/>
            <pc:sldMk cId="1984124994" sldId="306"/>
            <ac:spMk id="16" creationId="{24495953-EC09-4709-B736-36E51D504109}"/>
          </ac:spMkLst>
        </pc:spChg>
        <pc:spChg chg="add del mod">
          <ac:chgData name="barbara aguilera" userId="3a74605ca60572cb" providerId="LiveId" clId="{4260F889-C06C-4843-A758-31B1B9D98A15}" dt="2020-09-29T01:56:10.387" v="707" actId="478"/>
          <ac:spMkLst>
            <pc:docMk/>
            <pc:sldMk cId="1984124994" sldId="306"/>
            <ac:spMk id="18" creationId="{BA4E094D-A256-4FB5-8EE2-4D22AADAD75A}"/>
          </ac:spMkLst>
        </pc:spChg>
        <pc:spChg chg="add del mod">
          <ac:chgData name="barbara aguilera" userId="3a74605ca60572cb" providerId="LiveId" clId="{4260F889-C06C-4843-A758-31B1B9D98A15}" dt="2020-09-29T01:56:08.343" v="706" actId="478"/>
          <ac:spMkLst>
            <pc:docMk/>
            <pc:sldMk cId="1984124994" sldId="306"/>
            <ac:spMk id="20" creationId="{4014B320-5E55-4D56-B61E-207E79CDACD2}"/>
          </ac:spMkLst>
        </pc:spChg>
        <pc:spChg chg="add del mod">
          <ac:chgData name="barbara aguilera" userId="3a74605ca60572cb" providerId="LiveId" clId="{4260F889-C06C-4843-A758-31B1B9D98A15}" dt="2020-09-29T01:55:51.436" v="698" actId="478"/>
          <ac:spMkLst>
            <pc:docMk/>
            <pc:sldMk cId="1984124994" sldId="306"/>
            <ac:spMk id="22" creationId="{81B87DA1-58C2-4613-A0AB-91828E698136}"/>
          </ac:spMkLst>
        </pc:spChg>
        <pc:spChg chg="add del mod">
          <ac:chgData name="barbara aguilera" userId="3a74605ca60572cb" providerId="LiveId" clId="{4260F889-C06C-4843-A758-31B1B9D98A15}" dt="2020-09-29T01:55:48.470" v="697" actId="478"/>
          <ac:spMkLst>
            <pc:docMk/>
            <pc:sldMk cId="1984124994" sldId="306"/>
            <ac:spMk id="24" creationId="{F2E71BE3-9ED3-482E-A2FB-E1F680EA52A6}"/>
          </ac:spMkLst>
        </pc:spChg>
        <pc:spChg chg="add del mod">
          <ac:chgData name="barbara aguilera" userId="3a74605ca60572cb" providerId="LiveId" clId="{4260F889-C06C-4843-A758-31B1B9D98A15}" dt="2020-09-29T01:56:04.200" v="704" actId="478"/>
          <ac:spMkLst>
            <pc:docMk/>
            <pc:sldMk cId="1984124994" sldId="306"/>
            <ac:spMk id="26" creationId="{BDA910E3-AFED-4510-A521-5BABABE3F01A}"/>
          </ac:spMkLst>
        </pc:spChg>
        <pc:spChg chg="add del mod">
          <ac:chgData name="barbara aguilera" userId="3a74605ca60572cb" providerId="LiveId" clId="{4260F889-C06C-4843-A758-31B1B9D98A15}" dt="2020-09-29T01:55:44.982" v="696" actId="478"/>
          <ac:spMkLst>
            <pc:docMk/>
            <pc:sldMk cId="1984124994" sldId="306"/>
            <ac:spMk id="28" creationId="{098B9E15-9B08-4963-94BE-D64AC896D3B6}"/>
          </ac:spMkLst>
        </pc:spChg>
        <pc:spChg chg="add del mod">
          <ac:chgData name="barbara aguilera" userId="3a74605ca60572cb" providerId="LiveId" clId="{4260F889-C06C-4843-A758-31B1B9D98A15}" dt="2020-09-29T01:55:44.982" v="696" actId="478"/>
          <ac:spMkLst>
            <pc:docMk/>
            <pc:sldMk cId="1984124994" sldId="306"/>
            <ac:spMk id="30" creationId="{08C206BD-45D9-4F09-AE0F-0519CA33529B}"/>
          </ac:spMkLst>
        </pc:spChg>
        <pc:spChg chg="add del mod">
          <ac:chgData name="barbara aguilera" userId="3a74605ca60572cb" providerId="LiveId" clId="{4260F889-C06C-4843-A758-31B1B9D98A15}" dt="2020-09-29T01:55:44.982" v="696" actId="478"/>
          <ac:spMkLst>
            <pc:docMk/>
            <pc:sldMk cId="1984124994" sldId="306"/>
            <ac:spMk id="32" creationId="{5AB8B9C1-A2AC-425D-99C1-0B9FCCE6DDD4}"/>
          </ac:spMkLst>
        </pc:spChg>
        <pc:spChg chg="add del mod">
          <ac:chgData name="barbara aguilera" userId="3a74605ca60572cb" providerId="LiveId" clId="{4260F889-C06C-4843-A758-31B1B9D98A15}" dt="2020-09-29T01:56:12.360" v="708" actId="478"/>
          <ac:spMkLst>
            <pc:docMk/>
            <pc:sldMk cId="1984124994" sldId="306"/>
            <ac:spMk id="34" creationId="{1A620BF5-8125-4254-9BE9-E442565974B5}"/>
          </ac:spMkLst>
        </pc:spChg>
        <pc:spChg chg="add del mod">
          <ac:chgData name="barbara aguilera" userId="3a74605ca60572cb" providerId="LiveId" clId="{4260F889-C06C-4843-A758-31B1B9D98A15}" dt="2020-09-29T01:55:44.982" v="696" actId="478"/>
          <ac:spMkLst>
            <pc:docMk/>
            <pc:sldMk cId="1984124994" sldId="306"/>
            <ac:spMk id="44" creationId="{9C8B5747-F785-4292-8724-4B570B385E9B}"/>
          </ac:spMkLst>
        </pc:spChg>
        <pc:spChg chg="add del mod">
          <ac:chgData name="barbara aguilera" userId="3a74605ca60572cb" providerId="LiveId" clId="{4260F889-C06C-4843-A758-31B1B9D98A15}" dt="2020-09-29T01:55:44.982" v="696" actId="478"/>
          <ac:spMkLst>
            <pc:docMk/>
            <pc:sldMk cId="1984124994" sldId="306"/>
            <ac:spMk id="46" creationId="{7E8980DA-40AB-43C9-84C2-4DDE6467928E}"/>
          </ac:spMkLst>
        </pc:spChg>
        <pc:spChg chg="add del mod">
          <ac:chgData name="barbara aguilera" userId="3a74605ca60572cb" providerId="LiveId" clId="{4260F889-C06C-4843-A758-31B1B9D98A15}" dt="2020-09-29T01:55:44.982" v="696" actId="478"/>
          <ac:spMkLst>
            <pc:docMk/>
            <pc:sldMk cId="1984124994" sldId="306"/>
            <ac:spMk id="74" creationId="{BDBDB53F-8861-4E2E-8DAA-39F8B8252105}"/>
          </ac:spMkLst>
        </pc:spChg>
        <pc:spChg chg="add del mod">
          <ac:chgData name="barbara aguilera" userId="3a74605ca60572cb" providerId="LiveId" clId="{4260F889-C06C-4843-A758-31B1B9D98A15}" dt="2020-09-29T01:55:44.982" v="696" actId="478"/>
          <ac:spMkLst>
            <pc:docMk/>
            <pc:sldMk cId="1984124994" sldId="306"/>
            <ac:spMk id="76" creationId="{0752EA40-4F79-4391-BE37-C093D14CCB90}"/>
          </ac:spMkLst>
        </pc:spChg>
        <pc:spChg chg="add del mod">
          <ac:chgData name="barbara aguilera" userId="3a74605ca60572cb" providerId="LiveId" clId="{4260F889-C06C-4843-A758-31B1B9D98A15}" dt="2020-09-29T01:55:44.982" v="696" actId="478"/>
          <ac:spMkLst>
            <pc:docMk/>
            <pc:sldMk cId="1984124994" sldId="306"/>
            <ac:spMk id="78" creationId="{45AFAA61-FF58-4B23-8A41-E11641706F15}"/>
          </ac:spMkLst>
        </pc:spChg>
        <pc:spChg chg="add del mod">
          <ac:chgData name="barbara aguilera" userId="3a74605ca60572cb" providerId="LiveId" clId="{4260F889-C06C-4843-A758-31B1B9D98A15}" dt="2020-09-28T21:34:35.213" v="587" actId="478"/>
          <ac:spMkLst>
            <pc:docMk/>
            <pc:sldMk cId="1984124994" sldId="306"/>
            <ac:spMk id="79" creationId="{E6719B85-11D2-4BD1-8C8D-3BFC9B3BAB24}"/>
          </ac:spMkLst>
        </pc:spChg>
        <pc:graphicFrameChg chg="add del mod modGraphic">
          <ac:chgData name="barbara aguilera" userId="3a74605ca60572cb" providerId="LiveId" clId="{4260F889-C06C-4843-A758-31B1B9D98A15}" dt="2020-09-28T20:56:16.656" v="229" actId="21"/>
          <ac:graphicFrameMkLst>
            <pc:docMk/>
            <pc:sldMk cId="1984124994" sldId="306"/>
            <ac:graphicFrameMk id="2" creationId="{EE1CB51A-977E-461B-8C3B-A48B7AF92D0B}"/>
          </ac:graphicFrameMkLst>
        </pc:graphicFrameChg>
        <pc:graphicFrameChg chg="add del mod modGraphic">
          <ac:chgData name="barbara aguilera" userId="3a74605ca60572cb" providerId="LiveId" clId="{4260F889-C06C-4843-A758-31B1B9D98A15}" dt="2020-09-28T20:58:52.727" v="271" actId="21"/>
          <ac:graphicFrameMkLst>
            <pc:docMk/>
            <pc:sldMk cId="1984124994" sldId="306"/>
            <ac:graphicFrameMk id="3" creationId="{C05F03F1-B3EF-4331-B23D-C321618D5862}"/>
          </ac:graphicFrameMkLst>
        </pc:graphicFrameChg>
        <pc:cxnChg chg="add del mod">
          <ac:chgData name="barbara aguilera" userId="3a74605ca60572cb" providerId="LiveId" clId="{4260F889-C06C-4843-A758-31B1B9D98A15}" dt="2020-09-29T01:56:00.503" v="702" actId="478"/>
          <ac:cxnSpMkLst>
            <pc:docMk/>
            <pc:sldMk cId="1984124994" sldId="306"/>
            <ac:cxnSpMk id="36" creationId="{AFFFFDC5-805D-436D-8EFA-0E56C3752771}"/>
          </ac:cxnSpMkLst>
        </pc:cxnChg>
        <pc:cxnChg chg="add">
          <ac:chgData name="barbara aguilera" userId="3a74605ca60572cb" providerId="LiveId" clId="{4260F889-C06C-4843-A758-31B1B9D98A15}" dt="2020-09-28T21:28:54.532" v="537" actId="11529"/>
          <ac:cxnSpMkLst>
            <pc:docMk/>
            <pc:sldMk cId="1984124994" sldId="306"/>
            <ac:cxnSpMk id="39" creationId="{E03F8779-A0E2-42F9-8038-5BC4FD370346}"/>
          </ac:cxnSpMkLst>
        </pc:cxnChg>
        <pc:cxnChg chg="add del mod">
          <ac:chgData name="barbara aguilera" userId="3a74605ca60572cb" providerId="LiveId" clId="{4260F889-C06C-4843-A758-31B1B9D98A15}" dt="2020-09-28T21:29:38.496" v="542" actId="478"/>
          <ac:cxnSpMkLst>
            <pc:docMk/>
            <pc:sldMk cId="1984124994" sldId="306"/>
            <ac:cxnSpMk id="41" creationId="{BF632ED5-16A9-464B-95B8-DAF45FEEAA9C}"/>
          </ac:cxnSpMkLst>
        </pc:cxnChg>
        <pc:cxnChg chg="add del mod">
          <ac:chgData name="barbara aguilera" userId="3a74605ca60572cb" providerId="LiveId" clId="{4260F889-C06C-4843-A758-31B1B9D98A15}" dt="2020-09-29T01:55:48.470" v="697" actId="478"/>
          <ac:cxnSpMkLst>
            <pc:docMk/>
            <pc:sldMk cId="1984124994" sldId="306"/>
            <ac:cxnSpMk id="47" creationId="{20C24095-63D4-4F71-8A9A-B41201EA62F0}"/>
          </ac:cxnSpMkLst>
        </pc:cxnChg>
        <pc:cxnChg chg="add del mod">
          <ac:chgData name="barbara aguilera" userId="3a74605ca60572cb" providerId="LiveId" clId="{4260F889-C06C-4843-A758-31B1B9D98A15}" dt="2020-09-29T01:55:41.198" v="695" actId="478"/>
          <ac:cxnSpMkLst>
            <pc:docMk/>
            <pc:sldMk cId="1984124994" sldId="306"/>
            <ac:cxnSpMk id="50" creationId="{03B33E80-B3E0-4253-86B9-B347D030FB44}"/>
          </ac:cxnSpMkLst>
        </pc:cxnChg>
        <pc:cxnChg chg="add del mod">
          <ac:chgData name="barbara aguilera" userId="3a74605ca60572cb" providerId="LiveId" clId="{4260F889-C06C-4843-A758-31B1B9D98A15}" dt="2020-09-29T01:55:48.470" v="697" actId="478"/>
          <ac:cxnSpMkLst>
            <pc:docMk/>
            <pc:sldMk cId="1984124994" sldId="306"/>
            <ac:cxnSpMk id="52" creationId="{EAEBFD9A-3BE1-485B-9C1F-39DA82CE2DCB}"/>
          </ac:cxnSpMkLst>
        </pc:cxnChg>
        <pc:cxnChg chg="add del mod">
          <ac:chgData name="barbara aguilera" userId="3a74605ca60572cb" providerId="LiveId" clId="{4260F889-C06C-4843-A758-31B1B9D98A15}" dt="2020-09-29T01:55:51.436" v="698" actId="478"/>
          <ac:cxnSpMkLst>
            <pc:docMk/>
            <pc:sldMk cId="1984124994" sldId="306"/>
            <ac:cxnSpMk id="54" creationId="{D2F44B85-C6BB-418C-8041-F306EE008146}"/>
          </ac:cxnSpMkLst>
        </pc:cxnChg>
        <pc:cxnChg chg="add del mod">
          <ac:chgData name="barbara aguilera" userId="3a74605ca60572cb" providerId="LiveId" clId="{4260F889-C06C-4843-A758-31B1B9D98A15}" dt="2020-09-29T01:55:44.982" v="696" actId="478"/>
          <ac:cxnSpMkLst>
            <pc:docMk/>
            <pc:sldMk cId="1984124994" sldId="306"/>
            <ac:cxnSpMk id="56" creationId="{624D0F04-470B-427B-A906-B75BF23AA569}"/>
          </ac:cxnSpMkLst>
        </pc:cxnChg>
        <pc:cxnChg chg="add del mod">
          <ac:chgData name="barbara aguilera" userId="3a74605ca60572cb" providerId="LiveId" clId="{4260F889-C06C-4843-A758-31B1B9D98A15}" dt="2020-09-29T01:55:51.436" v="698" actId="478"/>
          <ac:cxnSpMkLst>
            <pc:docMk/>
            <pc:sldMk cId="1984124994" sldId="306"/>
            <ac:cxnSpMk id="58" creationId="{BA7CBFBF-BDA4-4DBD-B5A0-C647B022101A}"/>
          </ac:cxnSpMkLst>
        </pc:cxnChg>
        <pc:cxnChg chg="add del mod">
          <ac:chgData name="barbara aguilera" userId="3a74605ca60572cb" providerId="LiveId" clId="{4260F889-C06C-4843-A758-31B1B9D98A15}" dt="2020-09-29T01:55:48.470" v="697" actId="478"/>
          <ac:cxnSpMkLst>
            <pc:docMk/>
            <pc:sldMk cId="1984124994" sldId="306"/>
            <ac:cxnSpMk id="60" creationId="{E3D854B3-9B5A-46E7-8694-5D00CAD26F34}"/>
          </ac:cxnSpMkLst>
        </pc:cxnChg>
        <pc:cxnChg chg="add del mod">
          <ac:chgData name="barbara aguilera" userId="3a74605ca60572cb" providerId="LiveId" clId="{4260F889-C06C-4843-A758-31B1B9D98A15}" dt="2020-09-29T01:55:44.982" v="696" actId="478"/>
          <ac:cxnSpMkLst>
            <pc:docMk/>
            <pc:sldMk cId="1984124994" sldId="306"/>
            <ac:cxnSpMk id="62" creationId="{675FBF3E-96FE-4E4F-801A-74F8B593C74A}"/>
          </ac:cxnSpMkLst>
        </pc:cxnChg>
        <pc:cxnChg chg="add del mod">
          <ac:chgData name="barbara aguilera" userId="3a74605ca60572cb" providerId="LiveId" clId="{4260F889-C06C-4843-A758-31B1B9D98A15}" dt="2020-09-29T01:55:44.982" v="696" actId="478"/>
          <ac:cxnSpMkLst>
            <pc:docMk/>
            <pc:sldMk cId="1984124994" sldId="306"/>
            <ac:cxnSpMk id="64" creationId="{8812882A-BCF4-4E18-BF0E-83D00B7001BA}"/>
          </ac:cxnSpMkLst>
        </pc:cxnChg>
        <pc:cxnChg chg="add del mod">
          <ac:chgData name="barbara aguilera" userId="3a74605ca60572cb" providerId="LiveId" clId="{4260F889-C06C-4843-A758-31B1B9D98A15}" dt="2020-09-29T01:55:44.982" v="696" actId="478"/>
          <ac:cxnSpMkLst>
            <pc:docMk/>
            <pc:sldMk cId="1984124994" sldId="306"/>
            <ac:cxnSpMk id="67" creationId="{81899191-38F3-419D-A288-A4BAAAEB219C}"/>
          </ac:cxnSpMkLst>
        </pc:cxnChg>
        <pc:cxnChg chg="add del mod">
          <ac:chgData name="barbara aguilera" userId="3a74605ca60572cb" providerId="LiveId" clId="{4260F889-C06C-4843-A758-31B1B9D98A15}" dt="2020-09-29T01:55:44.982" v="696" actId="478"/>
          <ac:cxnSpMkLst>
            <pc:docMk/>
            <pc:sldMk cId="1984124994" sldId="306"/>
            <ac:cxnSpMk id="69" creationId="{20AD80A6-48A6-4B80-AAE2-B6FD6B3DF2D2}"/>
          </ac:cxnSpMkLst>
        </pc:cxnChg>
        <pc:cxnChg chg="add del mod">
          <ac:chgData name="barbara aguilera" userId="3a74605ca60572cb" providerId="LiveId" clId="{4260F889-C06C-4843-A758-31B1B9D98A15}" dt="2020-09-29T01:55:44.982" v="696" actId="478"/>
          <ac:cxnSpMkLst>
            <pc:docMk/>
            <pc:sldMk cId="1984124994" sldId="306"/>
            <ac:cxnSpMk id="71" creationId="{4FA1865A-F7D0-4243-817B-9DFFCCCB4F44}"/>
          </ac:cxnSpMkLst>
        </pc:cxnChg>
        <pc:cxnChg chg="add del mod">
          <ac:chgData name="barbara aguilera" userId="3a74605ca60572cb" providerId="LiveId" clId="{4260F889-C06C-4843-A758-31B1B9D98A15}" dt="2020-09-29T01:56:02.288" v="703" actId="478"/>
          <ac:cxnSpMkLst>
            <pc:docMk/>
            <pc:sldMk cId="1984124994" sldId="306"/>
            <ac:cxnSpMk id="81" creationId="{60455E77-5786-4487-9D34-64672F90B5AE}"/>
          </ac:cxnSpMkLst>
        </pc:cxnChg>
        <pc:cxnChg chg="add del mod">
          <ac:chgData name="barbara aguilera" userId="3a74605ca60572cb" providerId="LiveId" clId="{4260F889-C06C-4843-A758-31B1B9D98A15}" dt="2020-09-29T01:55:44.982" v="696" actId="478"/>
          <ac:cxnSpMkLst>
            <pc:docMk/>
            <pc:sldMk cId="1984124994" sldId="306"/>
            <ac:cxnSpMk id="83" creationId="{E5A0AAB5-8D49-48B2-9BFD-6F17C2901E33}"/>
          </ac:cxnSpMkLst>
        </pc:cxnChg>
      </pc:sldChg>
      <pc:sldChg chg="modTransition">
        <pc:chgData name="barbara aguilera" userId="3a74605ca60572cb" providerId="LiveId" clId="{4260F889-C06C-4843-A758-31B1B9D98A15}" dt="2020-09-27T04:27:41.317" v="18"/>
        <pc:sldMkLst>
          <pc:docMk/>
          <pc:sldMk cId="1544122778" sldId="307"/>
        </pc:sldMkLst>
      </pc:sldChg>
      <pc:sldChg chg="modTransition">
        <pc:chgData name="barbara aguilera" userId="3a74605ca60572cb" providerId="LiveId" clId="{4260F889-C06C-4843-A758-31B1B9D98A15}" dt="2020-09-27T04:29:01.515" v="28"/>
        <pc:sldMkLst>
          <pc:docMk/>
          <pc:sldMk cId="3684707868" sldId="308"/>
        </pc:sldMkLst>
      </pc:sldChg>
      <pc:sldChg chg="modSp mod modTransition">
        <pc:chgData name="barbara aguilera" userId="3a74605ca60572cb" providerId="LiveId" clId="{4260F889-C06C-4843-A758-31B1B9D98A15}" dt="2020-10-08T02:41:28.085" v="767" actId="20577"/>
        <pc:sldMkLst>
          <pc:docMk/>
          <pc:sldMk cId="187083102" sldId="309"/>
        </pc:sldMkLst>
        <pc:spChg chg="mod">
          <ac:chgData name="barbara aguilera" userId="3a74605ca60572cb" providerId="LiveId" clId="{4260F889-C06C-4843-A758-31B1B9D98A15}" dt="2020-10-08T02:41:28.085" v="767" actId="20577"/>
          <ac:spMkLst>
            <pc:docMk/>
            <pc:sldMk cId="187083102" sldId="309"/>
            <ac:spMk id="2" creationId="{7DC5D9BF-D2C4-4432-BB92-D01D4E2872CE}"/>
          </ac:spMkLst>
        </pc:spChg>
      </pc:sldChg>
    </pc:docChg>
  </pc:docChgLst>
  <pc:docChgLst>
    <pc:chgData name="barbara aguilera" userId="3a74605ca60572cb" providerId="LiveId" clId="{65CD1505-0479-4424-AAB8-A4AF04FA499B}"/>
    <pc:docChg chg="custSel modSld">
      <pc:chgData name="barbara aguilera" userId="3a74605ca60572cb" providerId="LiveId" clId="{65CD1505-0479-4424-AAB8-A4AF04FA499B}" dt="2020-11-12T20:03:15.895" v="35" actId="1076"/>
      <pc:docMkLst>
        <pc:docMk/>
      </pc:docMkLst>
      <pc:sldChg chg="addSp delSp modSp mod">
        <pc:chgData name="barbara aguilera" userId="3a74605ca60572cb" providerId="LiveId" clId="{65CD1505-0479-4424-AAB8-A4AF04FA499B}" dt="2020-11-12T20:01:06.965" v="6" actId="1076"/>
        <pc:sldMkLst>
          <pc:docMk/>
          <pc:sldMk cId="0" sldId="256"/>
        </pc:sldMkLst>
        <pc:picChg chg="del mod">
          <ac:chgData name="barbara aguilera" userId="3a74605ca60572cb" providerId="LiveId" clId="{65CD1505-0479-4424-AAB8-A4AF04FA499B}" dt="2020-11-12T20:00:42.116" v="1" actId="478"/>
          <ac:picMkLst>
            <pc:docMk/>
            <pc:sldMk cId="0" sldId="256"/>
            <ac:picMk id="5" creationId="{48748F29-D325-474A-AA88-29404DB031A3}"/>
          </ac:picMkLst>
        </pc:picChg>
        <pc:picChg chg="add mod">
          <ac:chgData name="barbara aguilera" userId="3a74605ca60572cb" providerId="LiveId" clId="{65CD1505-0479-4424-AAB8-A4AF04FA499B}" dt="2020-11-12T20:01:06.965" v="6" actId="1076"/>
          <ac:picMkLst>
            <pc:docMk/>
            <pc:sldMk cId="0" sldId="256"/>
            <ac:picMk id="6" creationId="{C7F895EF-046A-4FD9-901A-E3796F48C58B}"/>
          </ac:picMkLst>
        </pc:picChg>
      </pc:sldChg>
      <pc:sldChg chg="addSp modSp mod">
        <pc:chgData name="barbara aguilera" userId="3a74605ca60572cb" providerId="LiveId" clId="{65CD1505-0479-4424-AAB8-A4AF04FA499B}" dt="2020-11-12T20:01:58.751" v="17" actId="1076"/>
        <pc:sldMkLst>
          <pc:docMk/>
          <pc:sldMk cId="0" sldId="266"/>
        </pc:sldMkLst>
        <pc:picChg chg="add mod">
          <ac:chgData name="barbara aguilera" userId="3a74605ca60572cb" providerId="LiveId" clId="{65CD1505-0479-4424-AAB8-A4AF04FA499B}" dt="2020-11-12T20:01:58.751" v="17" actId="1076"/>
          <ac:picMkLst>
            <pc:docMk/>
            <pc:sldMk cId="0" sldId="266"/>
            <ac:picMk id="3" creationId="{4C61CBA2-2EA4-4A43-BB1C-C1218FF07CDD}"/>
          </ac:picMkLst>
        </pc:picChg>
      </pc:sldChg>
      <pc:sldChg chg="addSp delSp modSp mod">
        <pc:chgData name="barbara aguilera" userId="3a74605ca60572cb" providerId="LiveId" clId="{65CD1505-0479-4424-AAB8-A4AF04FA499B}" dt="2020-11-12T20:02:28.057" v="23" actId="1076"/>
        <pc:sldMkLst>
          <pc:docMk/>
          <pc:sldMk cId="0" sldId="271"/>
        </pc:sldMkLst>
        <pc:picChg chg="del">
          <ac:chgData name="barbara aguilera" userId="3a74605ca60572cb" providerId="LiveId" clId="{65CD1505-0479-4424-AAB8-A4AF04FA499B}" dt="2020-11-12T20:02:09.481" v="18" actId="478"/>
          <ac:picMkLst>
            <pc:docMk/>
            <pc:sldMk cId="0" sldId="271"/>
            <ac:picMk id="6" creationId="{01CB6E91-4339-4F96-993E-0FBFCC4FD1E4}"/>
          </ac:picMkLst>
        </pc:picChg>
        <pc:picChg chg="add mod">
          <ac:chgData name="barbara aguilera" userId="3a74605ca60572cb" providerId="LiveId" clId="{65CD1505-0479-4424-AAB8-A4AF04FA499B}" dt="2020-11-12T20:02:28.057" v="23" actId="1076"/>
          <ac:picMkLst>
            <pc:docMk/>
            <pc:sldMk cId="0" sldId="271"/>
            <ac:picMk id="7" creationId="{2DB48397-10CD-4CEA-922D-8C11F3E77024}"/>
          </ac:picMkLst>
        </pc:picChg>
      </pc:sldChg>
      <pc:sldChg chg="addSp delSp modSp mod">
        <pc:chgData name="barbara aguilera" userId="3a74605ca60572cb" providerId="LiveId" clId="{65CD1505-0479-4424-AAB8-A4AF04FA499B}" dt="2020-11-12T20:02:58.387" v="29" actId="1076"/>
        <pc:sldMkLst>
          <pc:docMk/>
          <pc:sldMk cId="0" sldId="276"/>
        </pc:sldMkLst>
        <pc:picChg chg="del">
          <ac:chgData name="barbara aguilera" userId="3a74605ca60572cb" providerId="LiveId" clId="{65CD1505-0479-4424-AAB8-A4AF04FA499B}" dt="2020-11-12T20:02:45.643" v="24" actId="478"/>
          <ac:picMkLst>
            <pc:docMk/>
            <pc:sldMk cId="0" sldId="276"/>
            <ac:picMk id="4" creationId="{EF892636-E18B-484D-9585-621C27B9219D}"/>
          </ac:picMkLst>
        </pc:picChg>
        <pc:picChg chg="add mod">
          <ac:chgData name="barbara aguilera" userId="3a74605ca60572cb" providerId="LiveId" clId="{65CD1505-0479-4424-AAB8-A4AF04FA499B}" dt="2020-11-12T20:02:58.387" v="29" actId="1076"/>
          <ac:picMkLst>
            <pc:docMk/>
            <pc:sldMk cId="0" sldId="276"/>
            <ac:picMk id="7" creationId="{AC0DD8CB-7BB5-43B4-90B4-A10E2AD44FA2}"/>
          </ac:picMkLst>
        </pc:picChg>
      </pc:sldChg>
      <pc:sldChg chg="addSp delSp modSp mod">
        <pc:chgData name="barbara aguilera" userId="3a74605ca60572cb" providerId="LiveId" clId="{65CD1505-0479-4424-AAB8-A4AF04FA499B}" dt="2020-11-12T20:03:15.895" v="35" actId="1076"/>
        <pc:sldMkLst>
          <pc:docMk/>
          <pc:sldMk cId="0" sldId="277"/>
        </pc:sldMkLst>
        <pc:picChg chg="del">
          <ac:chgData name="barbara aguilera" userId="3a74605ca60572cb" providerId="LiveId" clId="{65CD1505-0479-4424-AAB8-A4AF04FA499B}" dt="2020-11-12T20:03:01.611" v="30" actId="478"/>
          <ac:picMkLst>
            <pc:docMk/>
            <pc:sldMk cId="0" sldId="277"/>
            <ac:picMk id="5" creationId="{5B1E4B75-539C-467B-BC0F-13BD3D6CAB0E}"/>
          </ac:picMkLst>
        </pc:picChg>
        <pc:picChg chg="add mod">
          <ac:chgData name="barbara aguilera" userId="3a74605ca60572cb" providerId="LiveId" clId="{65CD1505-0479-4424-AAB8-A4AF04FA499B}" dt="2020-11-12T20:03:15.895" v="35" actId="1076"/>
          <ac:picMkLst>
            <pc:docMk/>
            <pc:sldMk cId="0" sldId="277"/>
            <ac:picMk id="6" creationId="{D9729A1B-74E6-45ED-AC63-4A2C132B0CBB}"/>
          </ac:picMkLst>
        </pc:picChg>
      </pc:sldChg>
      <pc:sldChg chg="addSp delSp modSp mod">
        <pc:chgData name="barbara aguilera" userId="3a74605ca60572cb" providerId="LiveId" clId="{65CD1505-0479-4424-AAB8-A4AF04FA499B}" dt="2020-11-12T20:01:34.149" v="12" actId="1076"/>
        <pc:sldMkLst>
          <pc:docMk/>
          <pc:sldMk cId="2231261258" sldId="305"/>
        </pc:sldMkLst>
        <pc:picChg chg="del">
          <ac:chgData name="barbara aguilera" userId="3a74605ca60572cb" providerId="LiveId" clId="{65CD1505-0479-4424-AAB8-A4AF04FA499B}" dt="2020-11-12T20:01:21.299" v="7" actId="478"/>
          <ac:picMkLst>
            <pc:docMk/>
            <pc:sldMk cId="2231261258" sldId="305"/>
            <ac:picMk id="4" creationId="{81C0F1AE-12D2-4666-B92F-2DD013431F43}"/>
          </ac:picMkLst>
        </pc:picChg>
        <pc:picChg chg="add mod">
          <ac:chgData name="barbara aguilera" userId="3a74605ca60572cb" providerId="LiveId" clId="{65CD1505-0479-4424-AAB8-A4AF04FA499B}" dt="2020-11-12T20:01:34.149" v="12" actId="1076"/>
          <ac:picMkLst>
            <pc:docMk/>
            <pc:sldMk cId="2231261258" sldId="305"/>
            <ac:picMk id="5" creationId="{FDE62D19-5335-4313-9ED4-05B20652E05C}"/>
          </ac:picMkLst>
        </pc:picChg>
      </pc:sldChg>
    </pc:docChg>
  </pc:docChgLst>
  <pc:docChgLst>
    <pc:chgData name="barbara aguilera" userId="3a74605ca60572cb" providerId="LiveId" clId="{1607719B-940E-4483-A600-2815538C5983}"/>
    <pc:docChg chg="addSld delSld modSld">
      <pc:chgData name="barbara aguilera" userId="3a74605ca60572cb" providerId="LiveId" clId="{1607719B-940E-4483-A600-2815538C5983}" dt="2020-11-03T00:53:25.041" v="68" actId="1076"/>
      <pc:docMkLst>
        <pc:docMk/>
      </pc:docMkLst>
      <pc:sldChg chg="addSp modSp mod">
        <pc:chgData name="barbara aguilera" userId="3a74605ca60572cb" providerId="LiveId" clId="{1607719B-940E-4483-A600-2815538C5983}" dt="2020-11-03T00:53:25.041" v="68" actId="1076"/>
        <pc:sldMkLst>
          <pc:docMk/>
          <pc:sldMk cId="0" sldId="256"/>
        </pc:sldMkLst>
        <pc:spChg chg="mod">
          <ac:chgData name="barbara aguilera" userId="3a74605ca60572cb" providerId="LiveId" clId="{1607719B-940E-4483-A600-2815538C5983}" dt="2020-11-03T00:48:23.651" v="10" actId="1076"/>
          <ac:spMkLst>
            <pc:docMk/>
            <pc:sldMk cId="0" sldId="256"/>
            <ac:spMk id="4" creationId="{C7E106C9-1EC7-42D6-AF3C-FF82358B0141}"/>
          </ac:spMkLst>
        </pc:spChg>
        <pc:picChg chg="add mod ord">
          <ac:chgData name="barbara aguilera" userId="3a74605ca60572cb" providerId="LiveId" clId="{1607719B-940E-4483-A600-2815538C5983}" dt="2020-11-03T00:53:25.041" v="68" actId="1076"/>
          <ac:picMkLst>
            <pc:docMk/>
            <pc:sldMk cId="0" sldId="256"/>
            <ac:picMk id="5" creationId="{48748F29-D325-474A-AA88-29404DB031A3}"/>
          </ac:picMkLst>
        </pc:picChg>
      </pc:sldChg>
      <pc:sldChg chg="addSp modSp mod">
        <pc:chgData name="barbara aguilera" userId="3a74605ca60572cb" providerId="LiveId" clId="{1607719B-940E-4483-A600-2815538C5983}" dt="2020-11-03T00:52:11.910" v="65" actId="20577"/>
        <pc:sldMkLst>
          <pc:docMk/>
          <pc:sldMk cId="0" sldId="271"/>
        </pc:sldMkLst>
        <pc:graphicFrameChg chg="modGraphic">
          <ac:chgData name="barbara aguilera" userId="3a74605ca60572cb" providerId="LiveId" clId="{1607719B-940E-4483-A600-2815538C5983}" dt="2020-11-03T00:52:11.910" v="65" actId="20577"/>
          <ac:graphicFrameMkLst>
            <pc:docMk/>
            <pc:sldMk cId="0" sldId="271"/>
            <ac:graphicFrameMk id="3" creationId="{038FFA3C-E802-4368-BBF8-660F0C116644}"/>
          </ac:graphicFrameMkLst>
        </pc:graphicFrameChg>
        <pc:picChg chg="add mod">
          <ac:chgData name="barbara aguilera" userId="3a74605ca60572cb" providerId="LiveId" clId="{1607719B-940E-4483-A600-2815538C5983}" dt="2020-11-03T00:49:49.400" v="27" actId="1076"/>
          <ac:picMkLst>
            <pc:docMk/>
            <pc:sldMk cId="0" sldId="271"/>
            <ac:picMk id="6" creationId="{01CB6E91-4339-4F96-993E-0FBFCC4FD1E4}"/>
          </ac:picMkLst>
        </pc:picChg>
      </pc:sldChg>
      <pc:sldChg chg="modSp mod">
        <pc:chgData name="barbara aguilera" userId="3a74605ca60572cb" providerId="LiveId" clId="{1607719B-940E-4483-A600-2815538C5983}" dt="2020-11-03T00:50:02.873" v="33" actId="20577"/>
        <pc:sldMkLst>
          <pc:docMk/>
          <pc:sldMk cId="0" sldId="272"/>
        </pc:sldMkLst>
        <pc:graphicFrameChg chg="modGraphic">
          <ac:chgData name="barbara aguilera" userId="3a74605ca60572cb" providerId="LiveId" clId="{1607719B-940E-4483-A600-2815538C5983}" dt="2020-11-03T00:50:02.873" v="33" actId="20577"/>
          <ac:graphicFrameMkLst>
            <pc:docMk/>
            <pc:sldMk cId="0" sldId="272"/>
            <ac:graphicFrameMk id="4" creationId="{F51804AC-9281-41C1-B140-334BD52B63AA}"/>
          </ac:graphicFrameMkLst>
        </pc:graphicFrameChg>
      </pc:sldChg>
      <pc:sldChg chg="addSp modSp mod">
        <pc:chgData name="barbara aguilera" userId="3a74605ca60572cb" providerId="LiveId" clId="{1607719B-940E-4483-A600-2815538C5983}" dt="2020-11-03T00:50:26.065" v="39" actId="1076"/>
        <pc:sldMkLst>
          <pc:docMk/>
          <pc:sldMk cId="0" sldId="276"/>
        </pc:sldMkLst>
        <pc:picChg chg="add mod">
          <ac:chgData name="barbara aguilera" userId="3a74605ca60572cb" providerId="LiveId" clId="{1607719B-940E-4483-A600-2815538C5983}" dt="2020-11-03T00:50:26.065" v="39" actId="1076"/>
          <ac:picMkLst>
            <pc:docMk/>
            <pc:sldMk cId="0" sldId="276"/>
            <ac:picMk id="4" creationId="{EF892636-E18B-484D-9585-621C27B9219D}"/>
          </ac:picMkLst>
        </pc:picChg>
      </pc:sldChg>
      <pc:sldChg chg="addSp modSp mod">
        <pc:chgData name="barbara aguilera" userId="3a74605ca60572cb" providerId="LiveId" clId="{1607719B-940E-4483-A600-2815538C5983}" dt="2020-11-03T00:50:40.606" v="44" actId="1076"/>
        <pc:sldMkLst>
          <pc:docMk/>
          <pc:sldMk cId="0" sldId="277"/>
        </pc:sldMkLst>
        <pc:picChg chg="add mod">
          <ac:chgData name="barbara aguilera" userId="3a74605ca60572cb" providerId="LiveId" clId="{1607719B-940E-4483-A600-2815538C5983}" dt="2020-11-03T00:50:40.606" v="44" actId="1076"/>
          <ac:picMkLst>
            <pc:docMk/>
            <pc:sldMk cId="0" sldId="277"/>
            <ac:picMk id="5" creationId="{5B1E4B75-539C-467B-BC0F-13BD3D6CAB0E}"/>
          </ac:picMkLst>
        </pc:picChg>
      </pc:sldChg>
      <pc:sldChg chg="modSp mod">
        <pc:chgData name="barbara aguilera" userId="3a74605ca60572cb" providerId="LiveId" clId="{1607719B-940E-4483-A600-2815538C5983}" dt="2020-11-03T00:50:46.705" v="45" actId="14100"/>
        <pc:sldMkLst>
          <pc:docMk/>
          <pc:sldMk cId="0" sldId="278"/>
        </pc:sldMkLst>
        <pc:picChg chg="mod">
          <ac:chgData name="barbara aguilera" userId="3a74605ca60572cb" providerId="LiveId" clId="{1607719B-940E-4483-A600-2815538C5983}" dt="2020-11-03T00:50:46.705" v="45" actId="14100"/>
          <ac:picMkLst>
            <pc:docMk/>
            <pc:sldMk cId="0" sldId="278"/>
            <ac:picMk id="14" creationId="{A82F366B-C111-49E7-9D62-DDEC08349005}"/>
          </ac:picMkLst>
        </pc:picChg>
      </pc:sldChg>
      <pc:sldChg chg="addSp modSp mod">
        <pc:chgData name="barbara aguilera" userId="3a74605ca60572cb" providerId="LiveId" clId="{1607719B-940E-4483-A600-2815538C5983}" dt="2020-11-03T00:49:04.282" v="19" actId="1076"/>
        <pc:sldMkLst>
          <pc:docMk/>
          <pc:sldMk cId="2231261258" sldId="305"/>
        </pc:sldMkLst>
        <pc:graphicFrameChg chg="mod">
          <ac:chgData name="barbara aguilera" userId="3a74605ca60572cb" providerId="LiveId" clId="{1607719B-940E-4483-A600-2815538C5983}" dt="2020-11-03T00:48:50.129" v="14" actId="14100"/>
          <ac:graphicFrameMkLst>
            <pc:docMk/>
            <pc:sldMk cId="2231261258" sldId="305"/>
            <ac:graphicFrameMk id="7" creationId="{511DCF7C-FEBE-4D9C-B61F-4FF51F81BC94}"/>
          </ac:graphicFrameMkLst>
        </pc:graphicFrameChg>
        <pc:picChg chg="add mod">
          <ac:chgData name="barbara aguilera" userId="3a74605ca60572cb" providerId="LiveId" clId="{1607719B-940E-4483-A600-2815538C5983}" dt="2020-11-03T00:49:04.282" v="19" actId="1076"/>
          <ac:picMkLst>
            <pc:docMk/>
            <pc:sldMk cId="2231261258" sldId="305"/>
            <ac:picMk id="4" creationId="{81C0F1AE-12D2-4666-B92F-2DD013431F43}"/>
          </ac:picMkLst>
        </pc:picChg>
      </pc:sldChg>
      <pc:sldChg chg="del">
        <pc:chgData name="barbara aguilera" userId="3a74605ca60572cb" providerId="LiveId" clId="{1607719B-940E-4483-A600-2815538C5983}" dt="2020-11-03T00:49:14.115" v="20" actId="2696"/>
        <pc:sldMkLst>
          <pc:docMk/>
          <pc:sldMk cId="1984124994" sldId="306"/>
        </pc:sldMkLst>
      </pc:sldChg>
      <pc:sldChg chg="add del">
        <pc:chgData name="barbara aguilera" userId="3a74605ca60572cb" providerId="LiveId" clId="{1607719B-940E-4483-A600-2815538C5983}" dt="2020-11-03T00:49:35.038" v="22" actId="2696"/>
        <pc:sldMkLst>
          <pc:docMk/>
          <pc:sldMk cId="3908000962" sldId="306"/>
        </pc:sldMkLst>
      </pc:sldChg>
      <pc:sldChg chg="addSp mod">
        <pc:chgData name="barbara aguilera" userId="3a74605ca60572cb" providerId="LiveId" clId="{1607719B-940E-4483-A600-2815538C5983}" dt="2020-11-03T00:51:36.625" v="47" actId="22"/>
        <pc:sldMkLst>
          <pc:docMk/>
          <pc:sldMk cId="187083102" sldId="309"/>
        </pc:sldMkLst>
        <pc:picChg chg="add">
          <ac:chgData name="barbara aguilera" userId="3a74605ca60572cb" providerId="LiveId" clId="{1607719B-940E-4483-A600-2815538C5983}" dt="2020-11-03T00:51:23.331" v="46" actId="22"/>
          <ac:picMkLst>
            <pc:docMk/>
            <pc:sldMk cId="187083102" sldId="309"/>
            <ac:picMk id="11" creationId="{AD574F6D-0F53-4921-828F-BFDD8117E938}"/>
          </ac:picMkLst>
        </pc:picChg>
        <pc:picChg chg="add">
          <ac:chgData name="barbara aguilera" userId="3a74605ca60572cb" providerId="LiveId" clId="{1607719B-940E-4483-A600-2815538C5983}" dt="2020-11-03T00:51:36.625" v="47" actId="22"/>
          <ac:picMkLst>
            <pc:docMk/>
            <pc:sldMk cId="187083102" sldId="309"/>
            <ac:picMk id="13" creationId="{058277EB-B520-4CE2-BF5E-27D16C51E7A9}"/>
          </ac:picMkLst>
        </pc:picChg>
      </pc:sldChg>
    </pc:docChg>
  </pc:docChgLst>
  <pc:docChgLst>
    <pc:chgData name="barbara aguilera" userId="3a74605ca60572cb" providerId="LiveId" clId="{64FFA9F1-0EA6-4CC5-9A12-ADBF8A491712}"/>
    <pc:docChg chg="modSld">
      <pc:chgData name="barbara aguilera" userId="3a74605ca60572cb" providerId="LiveId" clId="{64FFA9F1-0EA6-4CC5-9A12-ADBF8A491712}" dt="2020-10-08T04:58:08.103" v="17" actId="20577"/>
      <pc:docMkLst>
        <pc:docMk/>
      </pc:docMkLst>
      <pc:sldChg chg="modSp mod">
        <pc:chgData name="barbara aguilera" userId="3a74605ca60572cb" providerId="LiveId" clId="{64FFA9F1-0EA6-4CC5-9A12-ADBF8A491712}" dt="2020-10-08T04:58:08.103" v="17" actId="20577"/>
        <pc:sldMkLst>
          <pc:docMk/>
          <pc:sldMk cId="0" sldId="261"/>
        </pc:sldMkLst>
        <pc:spChg chg="mod">
          <ac:chgData name="barbara aguilera" userId="3a74605ca60572cb" providerId="LiveId" clId="{64FFA9F1-0EA6-4CC5-9A12-ADBF8A491712}" dt="2020-10-08T04:58:08.103" v="17" actId="20577"/>
          <ac:spMkLst>
            <pc:docMk/>
            <pc:sldMk cId="0" sldId="261"/>
            <ac:spMk id="7" creationId="{2EEE1DA6-1805-4A18-81EE-F47E5C9716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0FD96-B360-4B43-B6B7-03E157D58329}" type="doc">
      <dgm:prSet loTypeId="urn:microsoft.com/office/officeart/2009/3/layout/SubStepProcess" loCatId="process" qsTypeId="urn:microsoft.com/office/officeart/2005/8/quickstyle/3d1" qsCatId="3D" csTypeId="urn:microsoft.com/office/officeart/2005/8/colors/accent0_3" csCatId="mainScheme" phldr="1"/>
      <dgm:spPr/>
      <dgm:t>
        <a:bodyPr/>
        <a:lstStyle/>
        <a:p>
          <a:endParaRPr lang="es-CL"/>
        </a:p>
      </dgm:t>
    </dgm:pt>
    <dgm:pt modelId="{27B8F039-C2F2-43B7-A545-50F2FC805851}">
      <dgm:prSet phldrT="[Texto]" custT="1"/>
      <dgm:spPr>
        <a:solidFill>
          <a:srgbClr val="92D050"/>
        </a:solidFill>
      </dgm:spPr>
      <dgm:t>
        <a:bodyPr/>
        <a:lstStyle/>
        <a:p>
          <a:r>
            <a:rPr lang="es-CL" sz="1200" dirty="0">
              <a:solidFill>
                <a:schemeClr val="tx1"/>
              </a:solidFill>
              <a:latin typeface="Arial Narrow" panose="020B0606020202030204" pitchFamily="34" charset="0"/>
            </a:rPr>
            <a:t>Institución Educativa </a:t>
          </a:r>
        </a:p>
      </dgm:t>
    </dgm:pt>
    <dgm:pt modelId="{3C07252B-7CD3-4C87-ABDD-5085E62FFB4C}" type="parTrans" cxnId="{A42059E6-74C3-446D-A545-1AA03949C302}">
      <dgm:prSet/>
      <dgm:spPr/>
      <dgm:t>
        <a:bodyPr/>
        <a:lstStyle/>
        <a:p>
          <a:endParaRPr lang="es-CL"/>
        </a:p>
      </dgm:t>
    </dgm:pt>
    <dgm:pt modelId="{ADD67E4B-92A8-4F8C-8009-B7525A011B74}" type="sibTrans" cxnId="{A42059E6-74C3-446D-A545-1AA03949C302}">
      <dgm:prSet/>
      <dgm:spPr/>
      <dgm:t>
        <a:bodyPr/>
        <a:lstStyle/>
        <a:p>
          <a:endParaRPr lang="es-CL"/>
        </a:p>
      </dgm:t>
    </dgm:pt>
    <dgm:pt modelId="{87292809-25AA-42BE-AA95-662CAD151AC9}">
      <dgm:prSet phldrT="[Texto]" custT="1"/>
      <dgm:spPr/>
      <dgm:t>
        <a:bodyPr/>
        <a:lstStyle/>
        <a:p>
          <a:r>
            <a:rPr lang="es-CL" sz="1200" dirty="0">
              <a:latin typeface="Arial Narrow" panose="020B0606020202030204" pitchFamily="34" charset="0"/>
            </a:rPr>
            <a:t>Propiciara un espacio de </a:t>
          </a:r>
        </a:p>
      </dgm:t>
    </dgm:pt>
    <dgm:pt modelId="{B2FCFF89-C73F-43E5-B290-153DFB495501}" type="parTrans" cxnId="{63161D29-2CEB-4F69-B819-8C6B1E59C99A}">
      <dgm:prSet/>
      <dgm:spPr/>
      <dgm:t>
        <a:bodyPr/>
        <a:lstStyle/>
        <a:p>
          <a:endParaRPr lang="es-CL"/>
        </a:p>
      </dgm:t>
    </dgm:pt>
    <dgm:pt modelId="{1E182636-C10A-41E4-A543-8571DEEAA43A}" type="sibTrans" cxnId="{63161D29-2CEB-4F69-B819-8C6B1E59C99A}">
      <dgm:prSet/>
      <dgm:spPr/>
      <dgm:t>
        <a:bodyPr/>
        <a:lstStyle/>
        <a:p>
          <a:endParaRPr lang="es-CL"/>
        </a:p>
      </dgm:t>
    </dgm:pt>
    <dgm:pt modelId="{C72B7B3E-C129-478E-85E1-F9D4CE6B9CC9}">
      <dgm:prSet phldrT="[Texto]" custT="1"/>
      <dgm:spPr/>
      <dgm:t>
        <a:bodyPr/>
        <a:lstStyle/>
        <a:p>
          <a:r>
            <a:rPr lang="es-CL" sz="1200" dirty="0">
              <a:latin typeface="Arial Narrow" panose="020B0606020202030204" pitchFamily="34" charset="0"/>
            </a:rPr>
            <a:t>Acogida y confianza </a:t>
          </a:r>
        </a:p>
      </dgm:t>
    </dgm:pt>
    <dgm:pt modelId="{12991211-7E8D-46B1-BFE3-648B398E2047}" type="parTrans" cxnId="{2C90C559-CEE6-49B5-A26E-2A04F25C539E}">
      <dgm:prSet/>
      <dgm:spPr/>
      <dgm:t>
        <a:bodyPr/>
        <a:lstStyle/>
        <a:p>
          <a:endParaRPr lang="es-CL"/>
        </a:p>
      </dgm:t>
    </dgm:pt>
    <dgm:pt modelId="{3D332A72-6351-4698-81D5-096EF6684716}" type="sibTrans" cxnId="{2C90C559-CEE6-49B5-A26E-2A04F25C539E}">
      <dgm:prSet/>
      <dgm:spPr/>
      <dgm:t>
        <a:bodyPr/>
        <a:lstStyle/>
        <a:p>
          <a:endParaRPr lang="es-CL"/>
        </a:p>
      </dgm:t>
    </dgm:pt>
    <dgm:pt modelId="{A6AF8B4F-065B-4883-80A7-CB7EC69AE008}">
      <dgm:prSet phldrT="[Texto]" custT="1"/>
      <dgm:spPr>
        <a:solidFill>
          <a:srgbClr val="FFFF00"/>
        </a:solidFill>
      </dgm:spPr>
      <dgm:t>
        <a:bodyPr/>
        <a:lstStyle/>
        <a:p>
          <a:r>
            <a:rPr lang="es-CL" sz="1200" dirty="0">
              <a:solidFill>
                <a:schemeClr val="tx1"/>
              </a:solidFill>
              <a:latin typeface="Arial Narrow" panose="020B0606020202030204" pitchFamily="34" charset="0"/>
            </a:rPr>
            <a:t>Institución Educativa Flexibles y pertinente   </a:t>
          </a:r>
          <a:endParaRPr lang="es-CL" sz="1200" dirty="0"/>
        </a:p>
      </dgm:t>
    </dgm:pt>
    <dgm:pt modelId="{9EB1ADD9-5011-48B6-A353-D651A5580704}" type="parTrans" cxnId="{9F6E9A6A-0597-4B80-B3EC-035BAC5E250D}">
      <dgm:prSet/>
      <dgm:spPr/>
      <dgm:t>
        <a:bodyPr/>
        <a:lstStyle/>
        <a:p>
          <a:endParaRPr lang="es-CL"/>
        </a:p>
      </dgm:t>
    </dgm:pt>
    <dgm:pt modelId="{9A00A01F-AD32-4853-A6A9-7E0749789C21}" type="sibTrans" cxnId="{9F6E9A6A-0597-4B80-B3EC-035BAC5E250D}">
      <dgm:prSet/>
      <dgm:spPr/>
      <dgm:t>
        <a:bodyPr/>
        <a:lstStyle/>
        <a:p>
          <a:endParaRPr lang="es-CL"/>
        </a:p>
      </dgm:t>
    </dgm:pt>
    <dgm:pt modelId="{9A156C09-F061-4A11-A486-05CEF39024D7}">
      <dgm:prSet phldrT="[Texto]" custT="1"/>
      <dgm:spPr>
        <a:solidFill>
          <a:srgbClr val="00B0F0"/>
        </a:solidFill>
      </dgm:spPr>
      <dgm:t>
        <a:bodyPr/>
        <a:lstStyle/>
        <a:p>
          <a:r>
            <a:rPr lang="es-CL" sz="1200" dirty="0">
              <a:solidFill>
                <a:schemeClr val="tx1"/>
              </a:solidFill>
              <a:latin typeface="Arial Narrow" panose="020B0606020202030204" pitchFamily="34" charset="0"/>
            </a:rPr>
            <a:t>Familias informadas respecto a las acciones preventivas </a:t>
          </a:r>
        </a:p>
      </dgm:t>
    </dgm:pt>
    <dgm:pt modelId="{196884AA-0BCA-4BEC-BEDB-ACC80FCBCA5B}" type="parTrans" cxnId="{23F887F1-DF6A-4482-9596-BEED5DE11C3E}">
      <dgm:prSet/>
      <dgm:spPr/>
      <dgm:t>
        <a:bodyPr/>
        <a:lstStyle/>
        <a:p>
          <a:endParaRPr lang="es-CL"/>
        </a:p>
      </dgm:t>
    </dgm:pt>
    <dgm:pt modelId="{58C2D91B-2230-450E-9AF4-1A4B4B5C0CA7}" type="sibTrans" cxnId="{23F887F1-DF6A-4482-9596-BEED5DE11C3E}">
      <dgm:prSet/>
      <dgm:spPr/>
      <dgm:t>
        <a:bodyPr/>
        <a:lstStyle/>
        <a:p>
          <a:endParaRPr lang="es-CL"/>
        </a:p>
      </dgm:t>
    </dgm:pt>
    <dgm:pt modelId="{FF2660F3-4CA7-4DB6-B12B-A75CA44C904B}" type="pres">
      <dgm:prSet presAssocID="{4AB0FD96-B360-4B43-B6B7-03E157D58329}" presName="Name0" presStyleCnt="0">
        <dgm:presLayoutVars>
          <dgm:chMax val="7"/>
          <dgm:dir/>
          <dgm:animOne val="branch"/>
        </dgm:presLayoutVars>
      </dgm:prSet>
      <dgm:spPr/>
    </dgm:pt>
    <dgm:pt modelId="{BB0DA3BE-9B00-49A6-8D25-61413AA0A923}" type="pres">
      <dgm:prSet presAssocID="{27B8F039-C2F2-43B7-A545-50F2FC805851}" presName="parTx1" presStyleLbl="node1" presStyleIdx="0" presStyleCnt="3" custLinFactNeighborY="1620"/>
      <dgm:spPr/>
    </dgm:pt>
    <dgm:pt modelId="{FB0C2C86-8DDD-4741-9595-CE3E46F2AD5B}" type="pres">
      <dgm:prSet presAssocID="{27B8F039-C2F2-43B7-A545-50F2FC805851}" presName="spPre1" presStyleCnt="0"/>
      <dgm:spPr/>
    </dgm:pt>
    <dgm:pt modelId="{EDFFEF0B-A124-4335-B8F8-548594B061CB}" type="pres">
      <dgm:prSet presAssocID="{27B8F039-C2F2-43B7-A545-50F2FC805851}" presName="chLin1" presStyleCnt="0"/>
      <dgm:spPr/>
    </dgm:pt>
    <dgm:pt modelId="{0DFFE475-9677-4697-BB05-F8201D767E8B}" type="pres">
      <dgm:prSet presAssocID="{B2FCFF89-C73F-43E5-B290-153DFB495501}" presName="Name11" presStyleLbl="parChTrans1D1" presStyleIdx="0" presStyleCnt="8"/>
      <dgm:spPr/>
    </dgm:pt>
    <dgm:pt modelId="{2F37D452-BB27-4FE3-9B8B-E274D523FD70}" type="pres">
      <dgm:prSet presAssocID="{B2FCFF89-C73F-43E5-B290-153DFB495501}" presName="Name31" presStyleLbl="parChTrans1D1" presStyleIdx="1" presStyleCnt="8"/>
      <dgm:spPr/>
    </dgm:pt>
    <dgm:pt modelId="{273B8EE8-EBA8-4783-97CB-E85317C79895}" type="pres">
      <dgm:prSet presAssocID="{87292809-25AA-42BE-AA95-662CAD151AC9}" presName="txAndLines1" presStyleCnt="0"/>
      <dgm:spPr/>
    </dgm:pt>
    <dgm:pt modelId="{CB0C1F57-7BB3-4AEB-8819-A41D0705922A}" type="pres">
      <dgm:prSet presAssocID="{87292809-25AA-42BE-AA95-662CAD151AC9}" presName="anchor1" presStyleCnt="0"/>
      <dgm:spPr/>
    </dgm:pt>
    <dgm:pt modelId="{C56238D2-9543-4CE3-8417-7E416E655C83}" type="pres">
      <dgm:prSet presAssocID="{87292809-25AA-42BE-AA95-662CAD151AC9}" presName="backup1" presStyleCnt="0"/>
      <dgm:spPr/>
    </dgm:pt>
    <dgm:pt modelId="{35E61C80-DC14-4AA1-8A2C-DCB1F71A6726}" type="pres">
      <dgm:prSet presAssocID="{87292809-25AA-42BE-AA95-662CAD151AC9}" presName="preLine1" presStyleLbl="parChTrans1D1" presStyleIdx="2" presStyleCnt="8"/>
      <dgm:spPr/>
    </dgm:pt>
    <dgm:pt modelId="{5873FBC8-ECA8-4B22-BE06-0481B054EF2B}" type="pres">
      <dgm:prSet presAssocID="{87292809-25AA-42BE-AA95-662CAD151AC9}" presName="desTx1" presStyleLbl="revTx" presStyleIdx="0" presStyleCnt="0">
        <dgm:presLayoutVars>
          <dgm:bulletEnabled val="1"/>
        </dgm:presLayoutVars>
      </dgm:prSet>
      <dgm:spPr/>
    </dgm:pt>
    <dgm:pt modelId="{449E4EF4-F379-4487-B871-A0CC2D54C7F3}" type="pres">
      <dgm:prSet presAssocID="{87292809-25AA-42BE-AA95-662CAD151AC9}" presName="postLine1" presStyleLbl="parChTrans1D1" presStyleIdx="3" presStyleCnt="8"/>
      <dgm:spPr/>
    </dgm:pt>
    <dgm:pt modelId="{EBC90F76-AD9B-4E0D-86C0-12670E982AB6}" type="pres">
      <dgm:prSet presAssocID="{12991211-7E8D-46B1-BFE3-648B398E2047}" presName="Name11" presStyleLbl="parChTrans1D1" presStyleIdx="4" presStyleCnt="8"/>
      <dgm:spPr/>
    </dgm:pt>
    <dgm:pt modelId="{57D362F2-9C34-43A0-9846-3EA2735FF8BF}" type="pres">
      <dgm:prSet presAssocID="{12991211-7E8D-46B1-BFE3-648B398E2047}" presName="Name31" presStyleLbl="parChTrans1D1" presStyleIdx="5" presStyleCnt="8"/>
      <dgm:spPr/>
    </dgm:pt>
    <dgm:pt modelId="{04FA3D1B-4E04-41AE-9589-974CD2E20761}" type="pres">
      <dgm:prSet presAssocID="{C72B7B3E-C129-478E-85E1-F9D4CE6B9CC9}" presName="txAndLines1" presStyleCnt="0"/>
      <dgm:spPr/>
    </dgm:pt>
    <dgm:pt modelId="{A0BDA7BF-633F-42A4-86FE-8FA93671EB67}" type="pres">
      <dgm:prSet presAssocID="{C72B7B3E-C129-478E-85E1-F9D4CE6B9CC9}" presName="anchor1" presStyleCnt="0"/>
      <dgm:spPr/>
    </dgm:pt>
    <dgm:pt modelId="{2E2F2E5E-7B24-4A40-9696-F77DD37C3C74}" type="pres">
      <dgm:prSet presAssocID="{C72B7B3E-C129-478E-85E1-F9D4CE6B9CC9}" presName="backup1" presStyleCnt="0"/>
      <dgm:spPr/>
    </dgm:pt>
    <dgm:pt modelId="{D0799151-06D9-4AC6-9926-9989E6B4B03C}" type="pres">
      <dgm:prSet presAssocID="{C72B7B3E-C129-478E-85E1-F9D4CE6B9CC9}" presName="preLine1" presStyleLbl="parChTrans1D1" presStyleIdx="6" presStyleCnt="8"/>
      <dgm:spPr/>
    </dgm:pt>
    <dgm:pt modelId="{F60DF0AB-D9DD-4C59-BB7F-CB7031422FDD}" type="pres">
      <dgm:prSet presAssocID="{C72B7B3E-C129-478E-85E1-F9D4CE6B9CC9}" presName="desTx1" presStyleLbl="revTx" presStyleIdx="0" presStyleCnt="0">
        <dgm:presLayoutVars>
          <dgm:bulletEnabled val="1"/>
        </dgm:presLayoutVars>
      </dgm:prSet>
      <dgm:spPr/>
    </dgm:pt>
    <dgm:pt modelId="{C784EA5B-6718-479E-B0FE-B4F15E266406}" type="pres">
      <dgm:prSet presAssocID="{C72B7B3E-C129-478E-85E1-F9D4CE6B9CC9}" presName="postLine1" presStyleLbl="parChTrans1D1" presStyleIdx="7" presStyleCnt="8"/>
      <dgm:spPr/>
    </dgm:pt>
    <dgm:pt modelId="{AE5946A2-A20C-486C-A7DA-DEBE9008A695}" type="pres">
      <dgm:prSet presAssocID="{27B8F039-C2F2-43B7-A545-50F2FC805851}" presName="spPost1" presStyleCnt="0"/>
      <dgm:spPr/>
    </dgm:pt>
    <dgm:pt modelId="{A4086E99-EA23-4628-9BB9-72FC8A75E0EE}" type="pres">
      <dgm:prSet presAssocID="{A6AF8B4F-065B-4883-80A7-CB7EC69AE008}" presName="parTx2" presStyleLbl="node1" presStyleIdx="1" presStyleCnt="3"/>
      <dgm:spPr/>
    </dgm:pt>
    <dgm:pt modelId="{4380C063-E2CA-479C-9FBE-8E66A86085E7}" type="pres">
      <dgm:prSet presAssocID="{9A156C09-F061-4A11-A486-05CEF39024D7}" presName="parTx3" presStyleLbl="node1" presStyleIdx="2" presStyleCnt="3" custLinFactNeighborY="1620"/>
      <dgm:spPr/>
    </dgm:pt>
  </dgm:ptLst>
  <dgm:cxnLst>
    <dgm:cxn modelId="{2ACB2605-3C36-4719-887A-07E0FE6E7567}" type="presOf" srcId="{4AB0FD96-B360-4B43-B6B7-03E157D58329}" destId="{FF2660F3-4CA7-4DB6-B12B-A75CA44C904B}" srcOrd="0" destOrd="0" presId="urn:microsoft.com/office/officeart/2009/3/layout/SubStepProcess"/>
    <dgm:cxn modelId="{63161D29-2CEB-4F69-B819-8C6B1E59C99A}" srcId="{27B8F039-C2F2-43B7-A545-50F2FC805851}" destId="{87292809-25AA-42BE-AA95-662CAD151AC9}" srcOrd="0" destOrd="0" parTransId="{B2FCFF89-C73F-43E5-B290-153DFB495501}" sibTransId="{1E182636-C10A-41E4-A543-8571DEEAA43A}"/>
    <dgm:cxn modelId="{3FD82F32-19F6-45F4-8D57-0855DF0F521D}" type="presOf" srcId="{A6AF8B4F-065B-4883-80A7-CB7EC69AE008}" destId="{A4086E99-EA23-4628-9BB9-72FC8A75E0EE}" srcOrd="0" destOrd="0" presId="urn:microsoft.com/office/officeart/2009/3/layout/SubStepProcess"/>
    <dgm:cxn modelId="{9A8C5045-66EE-4078-AB6A-7AD319D209EC}" type="presOf" srcId="{27B8F039-C2F2-43B7-A545-50F2FC805851}" destId="{BB0DA3BE-9B00-49A6-8D25-61413AA0A923}" srcOrd="0" destOrd="0" presId="urn:microsoft.com/office/officeart/2009/3/layout/SubStepProcess"/>
    <dgm:cxn modelId="{9F6E9A6A-0597-4B80-B3EC-035BAC5E250D}" srcId="{4AB0FD96-B360-4B43-B6B7-03E157D58329}" destId="{A6AF8B4F-065B-4883-80A7-CB7EC69AE008}" srcOrd="1" destOrd="0" parTransId="{9EB1ADD9-5011-48B6-A353-D651A5580704}" sibTransId="{9A00A01F-AD32-4853-A6A9-7E0749789C21}"/>
    <dgm:cxn modelId="{01F7C259-0FCA-4B62-B783-567778FE185E}" type="presOf" srcId="{87292809-25AA-42BE-AA95-662CAD151AC9}" destId="{5873FBC8-ECA8-4B22-BE06-0481B054EF2B}" srcOrd="0" destOrd="0" presId="urn:microsoft.com/office/officeart/2009/3/layout/SubStepProcess"/>
    <dgm:cxn modelId="{2C90C559-CEE6-49B5-A26E-2A04F25C539E}" srcId="{27B8F039-C2F2-43B7-A545-50F2FC805851}" destId="{C72B7B3E-C129-478E-85E1-F9D4CE6B9CC9}" srcOrd="1" destOrd="0" parTransId="{12991211-7E8D-46B1-BFE3-648B398E2047}" sibTransId="{3D332A72-6351-4698-81D5-096EF6684716}"/>
    <dgm:cxn modelId="{6AA01A9B-A6F2-4031-9FC4-AD9F65D6F1A0}" type="presOf" srcId="{9A156C09-F061-4A11-A486-05CEF39024D7}" destId="{4380C063-E2CA-479C-9FBE-8E66A86085E7}" srcOrd="0" destOrd="0" presId="urn:microsoft.com/office/officeart/2009/3/layout/SubStepProcess"/>
    <dgm:cxn modelId="{38D15D9C-CDEC-4A0B-A307-6A1EACB2CDE4}" type="presOf" srcId="{C72B7B3E-C129-478E-85E1-F9D4CE6B9CC9}" destId="{F60DF0AB-D9DD-4C59-BB7F-CB7031422FDD}" srcOrd="0" destOrd="0" presId="urn:microsoft.com/office/officeart/2009/3/layout/SubStepProcess"/>
    <dgm:cxn modelId="{A42059E6-74C3-446D-A545-1AA03949C302}" srcId="{4AB0FD96-B360-4B43-B6B7-03E157D58329}" destId="{27B8F039-C2F2-43B7-A545-50F2FC805851}" srcOrd="0" destOrd="0" parTransId="{3C07252B-7CD3-4C87-ABDD-5085E62FFB4C}" sibTransId="{ADD67E4B-92A8-4F8C-8009-B7525A011B74}"/>
    <dgm:cxn modelId="{23F887F1-DF6A-4482-9596-BEED5DE11C3E}" srcId="{4AB0FD96-B360-4B43-B6B7-03E157D58329}" destId="{9A156C09-F061-4A11-A486-05CEF39024D7}" srcOrd="2" destOrd="0" parTransId="{196884AA-0BCA-4BEC-BEDB-ACC80FCBCA5B}" sibTransId="{58C2D91B-2230-450E-9AF4-1A4B4B5C0CA7}"/>
    <dgm:cxn modelId="{4A1A5E5E-63D4-49DF-837B-FC6FF8ABA0CB}" type="presParOf" srcId="{FF2660F3-4CA7-4DB6-B12B-A75CA44C904B}" destId="{BB0DA3BE-9B00-49A6-8D25-61413AA0A923}" srcOrd="0" destOrd="0" presId="urn:microsoft.com/office/officeart/2009/3/layout/SubStepProcess"/>
    <dgm:cxn modelId="{221CBB5B-C584-428E-AC75-AA136C4B9F0B}" type="presParOf" srcId="{FF2660F3-4CA7-4DB6-B12B-A75CA44C904B}" destId="{FB0C2C86-8DDD-4741-9595-CE3E46F2AD5B}" srcOrd="1" destOrd="0" presId="urn:microsoft.com/office/officeart/2009/3/layout/SubStepProcess"/>
    <dgm:cxn modelId="{D6A8B41D-4D40-4627-B82A-F01DC684AC6A}" type="presParOf" srcId="{FF2660F3-4CA7-4DB6-B12B-A75CA44C904B}" destId="{EDFFEF0B-A124-4335-B8F8-548594B061CB}" srcOrd="2" destOrd="0" presId="urn:microsoft.com/office/officeart/2009/3/layout/SubStepProcess"/>
    <dgm:cxn modelId="{CF106778-0476-4ABC-8655-526125BBB9E7}" type="presParOf" srcId="{EDFFEF0B-A124-4335-B8F8-548594B061CB}" destId="{0DFFE475-9677-4697-BB05-F8201D767E8B}" srcOrd="0" destOrd="0" presId="urn:microsoft.com/office/officeart/2009/3/layout/SubStepProcess"/>
    <dgm:cxn modelId="{7D45F772-33F9-4581-8E7B-0F29C2DF53AA}" type="presParOf" srcId="{EDFFEF0B-A124-4335-B8F8-548594B061CB}" destId="{2F37D452-BB27-4FE3-9B8B-E274D523FD70}" srcOrd="1" destOrd="0" presId="urn:microsoft.com/office/officeart/2009/3/layout/SubStepProcess"/>
    <dgm:cxn modelId="{361BAFE7-2CAF-405F-89D3-4F7CE53DA18B}" type="presParOf" srcId="{EDFFEF0B-A124-4335-B8F8-548594B061CB}" destId="{273B8EE8-EBA8-4783-97CB-E85317C79895}" srcOrd="2" destOrd="0" presId="urn:microsoft.com/office/officeart/2009/3/layout/SubStepProcess"/>
    <dgm:cxn modelId="{D5FA966E-2671-4820-9F64-AF774E11D462}" type="presParOf" srcId="{273B8EE8-EBA8-4783-97CB-E85317C79895}" destId="{CB0C1F57-7BB3-4AEB-8819-A41D0705922A}" srcOrd="0" destOrd="0" presId="urn:microsoft.com/office/officeart/2009/3/layout/SubStepProcess"/>
    <dgm:cxn modelId="{ED0AC2A3-4141-4F0F-8EE2-2B16AAA4DBF7}" type="presParOf" srcId="{273B8EE8-EBA8-4783-97CB-E85317C79895}" destId="{C56238D2-9543-4CE3-8417-7E416E655C83}" srcOrd="1" destOrd="0" presId="urn:microsoft.com/office/officeart/2009/3/layout/SubStepProcess"/>
    <dgm:cxn modelId="{051C1893-772E-4406-AC92-82EEAFE77C57}" type="presParOf" srcId="{273B8EE8-EBA8-4783-97CB-E85317C79895}" destId="{35E61C80-DC14-4AA1-8A2C-DCB1F71A6726}" srcOrd="2" destOrd="0" presId="urn:microsoft.com/office/officeart/2009/3/layout/SubStepProcess"/>
    <dgm:cxn modelId="{7453C186-BCDD-4703-A63B-C77AB8923AE0}" type="presParOf" srcId="{273B8EE8-EBA8-4783-97CB-E85317C79895}" destId="{5873FBC8-ECA8-4B22-BE06-0481B054EF2B}" srcOrd="3" destOrd="0" presId="urn:microsoft.com/office/officeart/2009/3/layout/SubStepProcess"/>
    <dgm:cxn modelId="{CDB21E11-2477-4E9F-9CFE-CD1DC06D5964}" type="presParOf" srcId="{273B8EE8-EBA8-4783-97CB-E85317C79895}" destId="{449E4EF4-F379-4487-B871-A0CC2D54C7F3}" srcOrd="4" destOrd="0" presId="urn:microsoft.com/office/officeart/2009/3/layout/SubStepProcess"/>
    <dgm:cxn modelId="{7821F232-25A6-479F-A02B-7510370D9B64}" type="presParOf" srcId="{EDFFEF0B-A124-4335-B8F8-548594B061CB}" destId="{EBC90F76-AD9B-4E0D-86C0-12670E982AB6}" srcOrd="3" destOrd="0" presId="urn:microsoft.com/office/officeart/2009/3/layout/SubStepProcess"/>
    <dgm:cxn modelId="{B1DA2CF2-4560-41DE-BF52-AA9C5340CA39}" type="presParOf" srcId="{EDFFEF0B-A124-4335-B8F8-548594B061CB}" destId="{57D362F2-9C34-43A0-9846-3EA2735FF8BF}" srcOrd="4" destOrd="0" presId="urn:microsoft.com/office/officeart/2009/3/layout/SubStepProcess"/>
    <dgm:cxn modelId="{57702541-FEBA-4F86-896B-CD852A9A2E29}" type="presParOf" srcId="{EDFFEF0B-A124-4335-B8F8-548594B061CB}" destId="{04FA3D1B-4E04-41AE-9589-974CD2E20761}" srcOrd="5" destOrd="0" presId="urn:microsoft.com/office/officeart/2009/3/layout/SubStepProcess"/>
    <dgm:cxn modelId="{BEA3BAE1-5C35-4F1B-B68D-320C09F5621C}" type="presParOf" srcId="{04FA3D1B-4E04-41AE-9589-974CD2E20761}" destId="{A0BDA7BF-633F-42A4-86FE-8FA93671EB67}" srcOrd="0" destOrd="0" presId="urn:microsoft.com/office/officeart/2009/3/layout/SubStepProcess"/>
    <dgm:cxn modelId="{511166EC-71CF-4AE2-B903-F37BD922C980}" type="presParOf" srcId="{04FA3D1B-4E04-41AE-9589-974CD2E20761}" destId="{2E2F2E5E-7B24-4A40-9696-F77DD37C3C74}" srcOrd="1" destOrd="0" presId="urn:microsoft.com/office/officeart/2009/3/layout/SubStepProcess"/>
    <dgm:cxn modelId="{72085A67-2A8A-493E-9ACA-8494961CA35A}" type="presParOf" srcId="{04FA3D1B-4E04-41AE-9589-974CD2E20761}" destId="{D0799151-06D9-4AC6-9926-9989E6B4B03C}" srcOrd="2" destOrd="0" presId="urn:microsoft.com/office/officeart/2009/3/layout/SubStepProcess"/>
    <dgm:cxn modelId="{F73FE4B2-ECB2-4F3F-AC24-485D76AADD64}" type="presParOf" srcId="{04FA3D1B-4E04-41AE-9589-974CD2E20761}" destId="{F60DF0AB-D9DD-4C59-BB7F-CB7031422FDD}" srcOrd="3" destOrd="0" presId="urn:microsoft.com/office/officeart/2009/3/layout/SubStepProcess"/>
    <dgm:cxn modelId="{FEDB9502-DF51-486F-B020-FDEE2D75B0BC}" type="presParOf" srcId="{04FA3D1B-4E04-41AE-9589-974CD2E20761}" destId="{C784EA5B-6718-479E-B0FE-B4F15E266406}" srcOrd="4" destOrd="0" presId="urn:microsoft.com/office/officeart/2009/3/layout/SubStepProcess"/>
    <dgm:cxn modelId="{DE1FF58F-111B-45EA-96F5-18089BD09063}" type="presParOf" srcId="{FF2660F3-4CA7-4DB6-B12B-A75CA44C904B}" destId="{AE5946A2-A20C-486C-A7DA-DEBE9008A695}" srcOrd="3" destOrd="0" presId="urn:microsoft.com/office/officeart/2009/3/layout/SubStepProcess"/>
    <dgm:cxn modelId="{BB3F64DF-9360-43B7-8222-C1956649F8AC}" type="presParOf" srcId="{FF2660F3-4CA7-4DB6-B12B-A75CA44C904B}" destId="{A4086E99-EA23-4628-9BB9-72FC8A75E0EE}" srcOrd="4" destOrd="0" presId="urn:microsoft.com/office/officeart/2009/3/layout/SubStepProcess"/>
    <dgm:cxn modelId="{41502D4C-A90F-4C8C-896D-55FBC8D91604}" type="presParOf" srcId="{FF2660F3-4CA7-4DB6-B12B-A75CA44C904B}" destId="{4380C063-E2CA-479C-9FBE-8E66A86085E7}"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22D5EAB-2E6B-4469-A196-A06139BE2413}"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CL"/>
        </a:p>
      </dgm:t>
    </dgm:pt>
    <dgm:pt modelId="{F15F79BB-816E-46A2-9F6F-161568D42A81}">
      <dgm:prSet phldrT="[Texto]" custT="1"/>
      <dgm:spPr>
        <a:solidFill>
          <a:srgbClr val="FFFF00"/>
        </a:solidFill>
      </dgm:spPr>
      <dgm:t>
        <a:bodyPr/>
        <a:lstStyle/>
        <a:p>
          <a:r>
            <a:rPr lang="es-CL" sz="1200" dirty="0">
              <a:solidFill>
                <a:schemeClr val="accent2">
                  <a:lumMod val="25000"/>
                </a:schemeClr>
              </a:solidFill>
              <a:latin typeface="Arial Narrow" panose="020B0606020202030204" pitchFamily="34" charset="0"/>
            </a:rPr>
            <a:t>Establecimiento educativo </a:t>
          </a:r>
        </a:p>
      </dgm:t>
    </dgm:pt>
    <dgm:pt modelId="{F72912B8-9D78-4CC7-BE4C-1C7B5173E942}" type="parTrans" cxnId="{709812B4-BCB4-4D8D-99EB-4F4E38B61296}">
      <dgm:prSet/>
      <dgm:spPr/>
      <dgm:t>
        <a:bodyPr/>
        <a:lstStyle/>
        <a:p>
          <a:endParaRPr lang="es-CL"/>
        </a:p>
      </dgm:t>
    </dgm:pt>
    <dgm:pt modelId="{7F0B428B-11D5-4A46-8A6A-335839245882}" type="sibTrans" cxnId="{709812B4-BCB4-4D8D-99EB-4F4E38B61296}">
      <dgm:prSet/>
      <dgm:spPr/>
      <dgm:t>
        <a:bodyPr/>
        <a:lstStyle/>
        <a:p>
          <a:endParaRPr lang="es-CL"/>
        </a:p>
      </dgm:t>
    </dgm:pt>
    <dgm:pt modelId="{583BDB95-EDAE-4A64-8E04-D1784DEB1242}">
      <dgm:prSet phldrT="[Texto]" custT="1"/>
      <dgm:spPr>
        <a:solidFill>
          <a:srgbClr val="92D050"/>
        </a:solidFill>
      </dgm:spPr>
      <dgm:t>
        <a:bodyPr/>
        <a:lstStyle/>
        <a:p>
          <a:pPr algn="just"/>
          <a:r>
            <a:rPr lang="es-CL" sz="1200" dirty="0">
              <a:solidFill>
                <a:schemeClr val="accent2">
                  <a:lumMod val="25000"/>
                </a:schemeClr>
              </a:solidFill>
              <a:latin typeface="Arial Narrow" panose="020B0606020202030204" pitchFamily="34" charset="0"/>
            </a:rPr>
            <a:t>Limpieza, higiene y desinfección de las instalaciones  </a:t>
          </a:r>
        </a:p>
      </dgm:t>
    </dgm:pt>
    <dgm:pt modelId="{46B8AFF0-8542-4EBA-8E6A-3CD36818CA35}" type="parTrans" cxnId="{8D850763-56E4-4584-9C42-5A7A9DACE4EB}">
      <dgm:prSet/>
      <dgm:spPr/>
      <dgm:t>
        <a:bodyPr/>
        <a:lstStyle/>
        <a:p>
          <a:endParaRPr lang="es-CL"/>
        </a:p>
      </dgm:t>
    </dgm:pt>
    <dgm:pt modelId="{8AB3A662-375F-44BE-9001-FC3003F3503A}" type="sibTrans" cxnId="{8D850763-56E4-4584-9C42-5A7A9DACE4EB}">
      <dgm:prSet/>
      <dgm:spPr/>
      <dgm:t>
        <a:bodyPr/>
        <a:lstStyle/>
        <a:p>
          <a:endParaRPr lang="es-CL"/>
        </a:p>
      </dgm:t>
    </dgm:pt>
    <dgm:pt modelId="{2AB66246-CE01-4BF4-8472-9735788373DA}">
      <dgm:prSet phldrT="[Texto]" custT="1"/>
      <dgm:spPr>
        <a:solidFill>
          <a:schemeClr val="accent1">
            <a:lumMod val="60000"/>
            <a:lumOff val="40000"/>
          </a:schemeClr>
        </a:solidFill>
      </dgm:spPr>
      <dgm:t>
        <a:bodyPr/>
        <a:lstStyle/>
        <a:p>
          <a:pPr algn="just"/>
          <a:r>
            <a:rPr lang="es-CL" sz="1200" dirty="0">
              <a:solidFill>
                <a:schemeClr val="accent2">
                  <a:lumMod val="25000"/>
                </a:schemeClr>
              </a:solidFill>
              <a:latin typeface="Arial Narrow" panose="020B0606020202030204" pitchFamily="34" charset="0"/>
            </a:rPr>
            <a:t>Frecuencia según la dependencia o mobiliario por ejemplo sala de actividades o cunas </a:t>
          </a:r>
        </a:p>
      </dgm:t>
    </dgm:pt>
    <dgm:pt modelId="{96F73942-665F-46E7-82ED-6748F74BD1EC}" type="parTrans" cxnId="{43B4EF63-823E-4EC9-95CA-0848F4C2D16E}">
      <dgm:prSet/>
      <dgm:spPr/>
      <dgm:t>
        <a:bodyPr/>
        <a:lstStyle/>
        <a:p>
          <a:endParaRPr lang="es-CL"/>
        </a:p>
      </dgm:t>
    </dgm:pt>
    <dgm:pt modelId="{187FE895-5A18-4500-8507-F77FC4FE3E06}" type="sibTrans" cxnId="{43B4EF63-823E-4EC9-95CA-0848F4C2D16E}">
      <dgm:prSet/>
      <dgm:spPr/>
      <dgm:t>
        <a:bodyPr/>
        <a:lstStyle/>
        <a:p>
          <a:endParaRPr lang="es-CL"/>
        </a:p>
      </dgm:t>
    </dgm:pt>
    <dgm:pt modelId="{27BF8F6E-942B-4FFC-A09D-BA9EC2FED1DA}">
      <dgm:prSet phldrT="[Texto]" custT="1"/>
      <dgm:spPr>
        <a:solidFill>
          <a:srgbClr val="00B0F0"/>
        </a:solidFill>
      </dgm:spPr>
      <dgm:t>
        <a:bodyPr/>
        <a:lstStyle/>
        <a:p>
          <a:pPr algn="just"/>
          <a:r>
            <a:rPr lang="es-CL" sz="1200" dirty="0">
              <a:solidFill>
                <a:schemeClr val="accent2">
                  <a:lumMod val="25000"/>
                </a:schemeClr>
              </a:solidFill>
              <a:latin typeface="Arial Narrow" panose="020B0606020202030204" pitchFamily="34" charset="0"/>
            </a:rPr>
            <a:t>Monitoreo efectivo de cada procedimiento según lo reglamentado</a:t>
          </a:r>
        </a:p>
      </dgm:t>
    </dgm:pt>
    <dgm:pt modelId="{B8BF1A2E-B3D6-4CC6-AB9C-28F76A62DC88}" type="parTrans" cxnId="{94CD9A00-19D5-4944-9133-9D9F12517217}">
      <dgm:prSet/>
      <dgm:spPr/>
      <dgm:t>
        <a:bodyPr/>
        <a:lstStyle/>
        <a:p>
          <a:endParaRPr lang="es-CL"/>
        </a:p>
      </dgm:t>
    </dgm:pt>
    <dgm:pt modelId="{4FF2B526-BA52-41E6-AC15-3651B07F3C5B}" type="sibTrans" cxnId="{94CD9A00-19D5-4944-9133-9D9F12517217}">
      <dgm:prSet/>
      <dgm:spPr/>
      <dgm:t>
        <a:bodyPr/>
        <a:lstStyle/>
        <a:p>
          <a:endParaRPr lang="es-CL"/>
        </a:p>
      </dgm:t>
    </dgm:pt>
    <dgm:pt modelId="{8CE3049D-F8F8-4C71-8E5D-B7F51A24DD7C}">
      <dgm:prSet phldrT="[Texto]" custT="1"/>
      <dgm:spPr>
        <a:solidFill>
          <a:srgbClr val="E8C132"/>
        </a:solidFill>
      </dgm:spPr>
      <dgm:t>
        <a:bodyPr/>
        <a:lstStyle/>
        <a:p>
          <a:pPr algn="just"/>
          <a:r>
            <a:rPr lang="es-CL" sz="1200" dirty="0">
              <a:solidFill>
                <a:schemeClr val="accent2">
                  <a:lumMod val="25000"/>
                </a:schemeClr>
              </a:solidFill>
              <a:latin typeface="Arial Narrow" panose="020B0606020202030204" pitchFamily="34" charset="0"/>
            </a:rPr>
            <a:t>Reporte emitido por la responsable de dichas acciones preventiva con su respectiva retroalimentación  </a:t>
          </a:r>
        </a:p>
      </dgm:t>
    </dgm:pt>
    <dgm:pt modelId="{A9C9C705-21B4-4C37-A874-D9492D407C26}" type="parTrans" cxnId="{2FE47D7A-4D95-466F-B649-B5408315ABD9}">
      <dgm:prSet/>
      <dgm:spPr/>
      <dgm:t>
        <a:bodyPr/>
        <a:lstStyle/>
        <a:p>
          <a:endParaRPr lang="es-CL"/>
        </a:p>
      </dgm:t>
    </dgm:pt>
    <dgm:pt modelId="{7B06FE02-BF26-4C63-84E3-5C1FE5AC3B98}" type="sibTrans" cxnId="{2FE47D7A-4D95-466F-B649-B5408315ABD9}">
      <dgm:prSet/>
      <dgm:spPr/>
      <dgm:t>
        <a:bodyPr/>
        <a:lstStyle/>
        <a:p>
          <a:endParaRPr lang="es-CL"/>
        </a:p>
      </dgm:t>
    </dgm:pt>
    <dgm:pt modelId="{EC8F5460-5B16-443A-B910-E295C0DD4C8E}" type="pres">
      <dgm:prSet presAssocID="{422D5EAB-2E6B-4469-A196-A06139BE2413}" presName="cycle" presStyleCnt="0">
        <dgm:presLayoutVars>
          <dgm:dir/>
          <dgm:resizeHandles val="exact"/>
        </dgm:presLayoutVars>
      </dgm:prSet>
      <dgm:spPr/>
    </dgm:pt>
    <dgm:pt modelId="{B703C395-AB23-4F52-98D1-FBA6DDD18A9D}" type="pres">
      <dgm:prSet presAssocID="{F15F79BB-816E-46A2-9F6F-161568D42A81}" presName="node" presStyleLbl="node1" presStyleIdx="0" presStyleCnt="5">
        <dgm:presLayoutVars>
          <dgm:bulletEnabled val="1"/>
        </dgm:presLayoutVars>
      </dgm:prSet>
      <dgm:spPr/>
    </dgm:pt>
    <dgm:pt modelId="{47844B87-AFED-44ED-A867-B58379695CBF}" type="pres">
      <dgm:prSet presAssocID="{F15F79BB-816E-46A2-9F6F-161568D42A81}" presName="spNode" presStyleCnt="0"/>
      <dgm:spPr/>
    </dgm:pt>
    <dgm:pt modelId="{5684F92A-C998-4282-9E96-061F74D95716}" type="pres">
      <dgm:prSet presAssocID="{7F0B428B-11D5-4A46-8A6A-335839245882}" presName="sibTrans" presStyleLbl="sibTrans1D1" presStyleIdx="0" presStyleCnt="5"/>
      <dgm:spPr/>
    </dgm:pt>
    <dgm:pt modelId="{32DD5127-15E2-4687-A89A-7F48465DD1F9}" type="pres">
      <dgm:prSet presAssocID="{583BDB95-EDAE-4A64-8E04-D1784DEB1242}" presName="node" presStyleLbl="node1" presStyleIdx="1" presStyleCnt="5">
        <dgm:presLayoutVars>
          <dgm:bulletEnabled val="1"/>
        </dgm:presLayoutVars>
      </dgm:prSet>
      <dgm:spPr/>
    </dgm:pt>
    <dgm:pt modelId="{F6504528-E8A6-4053-9AD0-6F3ED0437037}" type="pres">
      <dgm:prSet presAssocID="{583BDB95-EDAE-4A64-8E04-D1784DEB1242}" presName="spNode" presStyleCnt="0"/>
      <dgm:spPr/>
    </dgm:pt>
    <dgm:pt modelId="{05263A96-FC58-4C42-8AC1-A4786D753BD3}" type="pres">
      <dgm:prSet presAssocID="{8AB3A662-375F-44BE-9001-FC3003F3503A}" presName="sibTrans" presStyleLbl="sibTrans1D1" presStyleIdx="1" presStyleCnt="5"/>
      <dgm:spPr/>
    </dgm:pt>
    <dgm:pt modelId="{5BDBA1DA-C342-48B8-8869-774C29FD44A5}" type="pres">
      <dgm:prSet presAssocID="{2AB66246-CE01-4BF4-8472-9735788373DA}" presName="node" presStyleLbl="node1" presStyleIdx="2" presStyleCnt="5">
        <dgm:presLayoutVars>
          <dgm:bulletEnabled val="1"/>
        </dgm:presLayoutVars>
      </dgm:prSet>
      <dgm:spPr/>
    </dgm:pt>
    <dgm:pt modelId="{BD3ECDE7-2B00-48DE-9DF9-7AF69C841CC9}" type="pres">
      <dgm:prSet presAssocID="{2AB66246-CE01-4BF4-8472-9735788373DA}" presName="spNode" presStyleCnt="0"/>
      <dgm:spPr/>
    </dgm:pt>
    <dgm:pt modelId="{D447D564-1045-4DB1-8852-5CCDF01F0CFB}" type="pres">
      <dgm:prSet presAssocID="{187FE895-5A18-4500-8507-F77FC4FE3E06}" presName="sibTrans" presStyleLbl="sibTrans1D1" presStyleIdx="2" presStyleCnt="5"/>
      <dgm:spPr/>
    </dgm:pt>
    <dgm:pt modelId="{9D097999-D41E-4D16-A584-5844470C3E79}" type="pres">
      <dgm:prSet presAssocID="{27BF8F6E-942B-4FFC-A09D-BA9EC2FED1DA}" presName="node" presStyleLbl="node1" presStyleIdx="3" presStyleCnt="5">
        <dgm:presLayoutVars>
          <dgm:bulletEnabled val="1"/>
        </dgm:presLayoutVars>
      </dgm:prSet>
      <dgm:spPr/>
    </dgm:pt>
    <dgm:pt modelId="{7A009EBA-BC36-4DE5-9804-163A07F85CCC}" type="pres">
      <dgm:prSet presAssocID="{27BF8F6E-942B-4FFC-A09D-BA9EC2FED1DA}" presName="spNode" presStyleCnt="0"/>
      <dgm:spPr/>
    </dgm:pt>
    <dgm:pt modelId="{78C57E90-BD34-4E10-B8C6-58F30567F2DF}" type="pres">
      <dgm:prSet presAssocID="{4FF2B526-BA52-41E6-AC15-3651B07F3C5B}" presName="sibTrans" presStyleLbl="sibTrans1D1" presStyleIdx="3" presStyleCnt="5"/>
      <dgm:spPr/>
    </dgm:pt>
    <dgm:pt modelId="{CAB506A6-8337-4F71-A2C4-EA5CBE3324F2}" type="pres">
      <dgm:prSet presAssocID="{8CE3049D-F8F8-4C71-8E5D-B7F51A24DD7C}" presName="node" presStyleLbl="node1" presStyleIdx="4" presStyleCnt="5" custScaleY="134672">
        <dgm:presLayoutVars>
          <dgm:bulletEnabled val="1"/>
        </dgm:presLayoutVars>
      </dgm:prSet>
      <dgm:spPr/>
    </dgm:pt>
    <dgm:pt modelId="{0D8EA604-E0DB-47B2-AC21-D93D69E99519}" type="pres">
      <dgm:prSet presAssocID="{8CE3049D-F8F8-4C71-8E5D-B7F51A24DD7C}" presName="spNode" presStyleCnt="0"/>
      <dgm:spPr/>
    </dgm:pt>
    <dgm:pt modelId="{46FA0FB4-845C-443F-8652-3FFE4DF9741D}" type="pres">
      <dgm:prSet presAssocID="{7B06FE02-BF26-4C63-84E3-5C1FE5AC3B98}" presName="sibTrans" presStyleLbl="sibTrans1D1" presStyleIdx="4" presStyleCnt="5"/>
      <dgm:spPr/>
    </dgm:pt>
  </dgm:ptLst>
  <dgm:cxnLst>
    <dgm:cxn modelId="{94CD9A00-19D5-4944-9133-9D9F12517217}" srcId="{422D5EAB-2E6B-4469-A196-A06139BE2413}" destId="{27BF8F6E-942B-4FFC-A09D-BA9EC2FED1DA}" srcOrd="3" destOrd="0" parTransId="{B8BF1A2E-B3D6-4CC6-AB9C-28F76A62DC88}" sibTransId="{4FF2B526-BA52-41E6-AC15-3651B07F3C5B}"/>
    <dgm:cxn modelId="{80E90527-E4A6-4630-8D8C-7902BDBC5EB3}" type="presOf" srcId="{8AB3A662-375F-44BE-9001-FC3003F3503A}" destId="{05263A96-FC58-4C42-8AC1-A4786D753BD3}" srcOrd="0" destOrd="0" presId="urn:microsoft.com/office/officeart/2005/8/layout/cycle5"/>
    <dgm:cxn modelId="{848C0530-29F1-465E-AB66-8D77A2B60A4D}" type="presOf" srcId="{583BDB95-EDAE-4A64-8E04-D1784DEB1242}" destId="{32DD5127-15E2-4687-A89A-7F48465DD1F9}" srcOrd="0" destOrd="0" presId="urn:microsoft.com/office/officeart/2005/8/layout/cycle5"/>
    <dgm:cxn modelId="{8D850763-56E4-4584-9C42-5A7A9DACE4EB}" srcId="{422D5EAB-2E6B-4469-A196-A06139BE2413}" destId="{583BDB95-EDAE-4A64-8E04-D1784DEB1242}" srcOrd="1" destOrd="0" parTransId="{46B8AFF0-8542-4EBA-8E6A-3CD36818CA35}" sibTransId="{8AB3A662-375F-44BE-9001-FC3003F3503A}"/>
    <dgm:cxn modelId="{43B4EF63-823E-4EC9-95CA-0848F4C2D16E}" srcId="{422D5EAB-2E6B-4469-A196-A06139BE2413}" destId="{2AB66246-CE01-4BF4-8472-9735788373DA}" srcOrd="2" destOrd="0" parTransId="{96F73942-665F-46E7-82ED-6748F74BD1EC}" sibTransId="{187FE895-5A18-4500-8507-F77FC4FE3E06}"/>
    <dgm:cxn modelId="{EA8BCD6C-C31F-40B4-AA82-67829A55C38A}" type="presOf" srcId="{8CE3049D-F8F8-4C71-8E5D-B7F51A24DD7C}" destId="{CAB506A6-8337-4F71-A2C4-EA5CBE3324F2}" srcOrd="0" destOrd="0" presId="urn:microsoft.com/office/officeart/2005/8/layout/cycle5"/>
    <dgm:cxn modelId="{86DC1950-1792-4D95-837B-BFCD30683FD0}" type="presOf" srcId="{4FF2B526-BA52-41E6-AC15-3651B07F3C5B}" destId="{78C57E90-BD34-4E10-B8C6-58F30567F2DF}" srcOrd="0" destOrd="0" presId="urn:microsoft.com/office/officeart/2005/8/layout/cycle5"/>
    <dgm:cxn modelId="{030F3252-4EC9-481C-916B-0DAD82940D20}" type="presOf" srcId="{F15F79BB-816E-46A2-9F6F-161568D42A81}" destId="{B703C395-AB23-4F52-98D1-FBA6DDD18A9D}" srcOrd="0" destOrd="0" presId="urn:microsoft.com/office/officeart/2005/8/layout/cycle5"/>
    <dgm:cxn modelId="{2FE47D7A-4D95-466F-B649-B5408315ABD9}" srcId="{422D5EAB-2E6B-4469-A196-A06139BE2413}" destId="{8CE3049D-F8F8-4C71-8E5D-B7F51A24DD7C}" srcOrd="4" destOrd="0" parTransId="{A9C9C705-21B4-4C37-A874-D9492D407C26}" sibTransId="{7B06FE02-BF26-4C63-84E3-5C1FE5AC3B98}"/>
    <dgm:cxn modelId="{3D496388-A66D-4633-92BA-254280EC4AB8}" type="presOf" srcId="{2AB66246-CE01-4BF4-8472-9735788373DA}" destId="{5BDBA1DA-C342-48B8-8869-774C29FD44A5}" srcOrd="0" destOrd="0" presId="urn:microsoft.com/office/officeart/2005/8/layout/cycle5"/>
    <dgm:cxn modelId="{1F2EE595-022D-4B66-B6A5-81CD62F6A650}" type="presOf" srcId="{27BF8F6E-942B-4FFC-A09D-BA9EC2FED1DA}" destId="{9D097999-D41E-4D16-A584-5844470C3E79}" srcOrd="0" destOrd="0" presId="urn:microsoft.com/office/officeart/2005/8/layout/cycle5"/>
    <dgm:cxn modelId="{40EC56A4-3CB4-423C-A4E8-748406EBDBF7}" type="presOf" srcId="{422D5EAB-2E6B-4469-A196-A06139BE2413}" destId="{EC8F5460-5B16-443A-B910-E295C0DD4C8E}" srcOrd="0" destOrd="0" presId="urn:microsoft.com/office/officeart/2005/8/layout/cycle5"/>
    <dgm:cxn modelId="{709812B4-BCB4-4D8D-99EB-4F4E38B61296}" srcId="{422D5EAB-2E6B-4469-A196-A06139BE2413}" destId="{F15F79BB-816E-46A2-9F6F-161568D42A81}" srcOrd="0" destOrd="0" parTransId="{F72912B8-9D78-4CC7-BE4C-1C7B5173E942}" sibTransId="{7F0B428B-11D5-4A46-8A6A-335839245882}"/>
    <dgm:cxn modelId="{E01D9EB6-70BF-4D11-818D-F902232B01C7}" type="presOf" srcId="{7F0B428B-11D5-4A46-8A6A-335839245882}" destId="{5684F92A-C998-4282-9E96-061F74D95716}" srcOrd="0" destOrd="0" presId="urn:microsoft.com/office/officeart/2005/8/layout/cycle5"/>
    <dgm:cxn modelId="{93D033B9-3A75-4EA2-8223-F3660F9CC41D}" type="presOf" srcId="{187FE895-5A18-4500-8507-F77FC4FE3E06}" destId="{D447D564-1045-4DB1-8852-5CCDF01F0CFB}" srcOrd="0" destOrd="0" presId="urn:microsoft.com/office/officeart/2005/8/layout/cycle5"/>
    <dgm:cxn modelId="{38C216EC-1CAF-4C9F-B034-92ABA7DA4D71}" type="presOf" srcId="{7B06FE02-BF26-4C63-84E3-5C1FE5AC3B98}" destId="{46FA0FB4-845C-443F-8652-3FFE4DF9741D}" srcOrd="0" destOrd="0" presId="urn:microsoft.com/office/officeart/2005/8/layout/cycle5"/>
    <dgm:cxn modelId="{1B9AB183-2073-41FA-95EF-539192B3948A}" type="presParOf" srcId="{EC8F5460-5B16-443A-B910-E295C0DD4C8E}" destId="{B703C395-AB23-4F52-98D1-FBA6DDD18A9D}" srcOrd="0" destOrd="0" presId="urn:microsoft.com/office/officeart/2005/8/layout/cycle5"/>
    <dgm:cxn modelId="{47291575-EC73-4803-B0F7-07E4F9C9C63E}" type="presParOf" srcId="{EC8F5460-5B16-443A-B910-E295C0DD4C8E}" destId="{47844B87-AFED-44ED-A867-B58379695CBF}" srcOrd="1" destOrd="0" presId="urn:microsoft.com/office/officeart/2005/8/layout/cycle5"/>
    <dgm:cxn modelId="{12FAE71D-B519-4BB1-95CA-5AF6CF595CA7}" type="presParOf" srcId="{EC8F5460-5B16-443A-B910-E295C0DD4C8E}" destId="{5684F92A-C998-4282-9E96-061F74D95716}" srcOrd="2" destOrd="0" presId="urn:microsoft.com/office/officeart/2005/8/layout/cycle5"/>
    <dgm:cxn modelId="{5689B4C6-095D-4C49-94F4-1163A19807C6}" type="presParOf" srcId="{EC8F5460-5B16-443A-B910-E295C0DD4C8E}" destId="{32DD5127-15E2-4687-A89A-7F48465DD1F9}" srcOrd="3" destOrd="0" presId="urn:microsoft.com/office/officeart/2005/8/layout/cycle5"/>
    <dgm:cxn modelId="{7237797D-BEC9-4562-8431-9A54F6397F77}" type="presParOf" srcId="{EC8F5460-5B16-443A-B910-E295C0DD4C8E}" destId="{F6504528-E8A6-4053-9AD0-6F3ED0437037}" srcOrd="4" destOrd="0" presId="urn:microsoft.com/office/officeart/2005/8/layout/cycle5"/>
    <dgm:cxn modelId="{E732E508-AA18-4849-9985-7E10149AD45E}" type="presParOf" srcId="{EC8F5460-5B16-443A-B910-E295C0DD4C8E}" destId="{05263A96-FC58-4C42-8AC1-A4786D753BD3}" srcOrd="5" destOrd="0" presId="urn:microsoft.com/office/officeart/2005/8/layout/cycle5"/>
    <dgm:cxn modelId="{09B6F11B-E77A-4486-B614-FD5A0CE64643}" type="presParOf" srcId="{EC8F5460-5B16-443A-B910-E295C0DD4C8E}" destId="{5BDBA1DA-C342-48B8-8869-774C29FD44A5}" srcOrd="6" destOrd="0" presId="urn:microsoft.com/office/officeart/2005/8/layout/cycle5"/>
    <dgm:cxn modelId="{A09CCE2A-A568-4024-8D26-497299D06194}" type="presParOf" srcId="{EC8F5460-5B16-443A-B910-E295C0DD4C8E}" destId="{BD3ECDE7-2B00-48DE-9DF9-7AF69C841CC9}" srcOrd="7" destOrd="0" presId="urn:microsoft.com/office/officeart/2005/8/layout/cycle5"/>
    <dgm:cxn modelId="{49B4954E-5BED-43EA-9D0B-CC11E1B7037E}" type="presParOf" srcId="{EC8F5460-5B16-443A-B910-E295C0DD4C8E}" destId="{D447D564-1045-4DB1-8852-5CCDF01F0CFB}" srcOrd="8" destOrd="0" presId="urn:microsoft.com/office/officeart/2005/8/layout/cycle5"/>
    <dgm:cxn modelId="{D311DF20-B23C-4FD1-BFB2-A6EEB351D371}" type="presParOf" srcId="{EC8F5460-5B16-443A-B910-E295C0DD4C8E}" destId="{9D097999-D41E-4D16-A584-5844470C3E79}" srcOrd="9" destOrd="0" presId="urn:microsoft.com/office/officeart/2005/8/layout/cycle5"/>
    <dgm:cxn modelId="{F1D58B6E-DB8C-4BC6-A123-38732CBED41C}" type="presParOf" srcId="{EC8F5460-5B16-443A-B910-E295C0DD4C8E}" destId="{7A009EBA-BC36-4DE5-9804-163A07F85CCC}" srcOrd="10" destOrd="0" presId="urn:microsoft.com/office/officeart/2005/8/layout/cycle5"/>
    <dgm:cxn modelId="{D561AD6D-C0B2-436F-9013-C2C27B56C53E}" type="presParOf" srcId="{EC8F5460-5B16-443A-B910-E295C0DD4C8E}" destId="{78C57E90-BD34-4E10-B8C6-58F30567F2DF}" srcOrd="11" destOrd="0" presId="urn:microsoft.com/office/officeart/2005/8/layout/cycle5"/>
    <dgm:cxn modelId="{75922CA4-2264-4ECE-B8C7-0186409C40AA}" type="presParOf" srcId="{EC8F5460-5B16-443A-B910-E295C0DD4C8E}" destId="{CAB506A6-8337-4F71-A2C4-EA5CBE3324F2}" srcOrd="12" destOrd="0" presId="urn:microsoft.com/office/officeart/2005/8/layout/cycle5"/>
    <dgm:cxn modelId="{1D8CA6C4-9DFE-4556-A523-4AF68BE3E5A8}" type="presParOf" srcId="{EC8F5460-5B16-443A-B910-E295C0DD4C8E}" destId="{0D8EA604-E0DB-47B2-AC21-D93D69E99519}" srcOrd="13" destOrd="0" presId="urn:microsoft.com/office/officeart/2005/8/layout/cycle5"/>
    <dgm:cxn modelId="{110839AA-F1BD-48D8-8243-D8A9A203B41B}" type="presParOf" srcId="{EC8F5460-5B16-443A-B910-E295C0DD4C8E}" destId="{46FA0FB4-845C-443F-8652-3FFE4DF9741D}" srcOrd="14"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AF67FB-A6A4-4D98-A89A-A3D8888ECA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CL"/>
        </a:p>
      </dgm:t>
    </dgm:pt>
    <dgm:pt modelId="{98A91021-79E0-499E-92B2-361CC3706DA8}">
      <dgm:prSet phldrT="[Texto]" custT="1"/>
      <dgm:spPr/>
      <dgm:t>
        <a:bodyPr/>
        <a:lstStyle/>
        <a:p>
          <a:r>
            <a:rPr lang="es-CL" sz="1200" dirty="0">
              <a:latin typeface="Arial Narrow" panose="020B0606020202030204" pitchFamily="34" charset="0"/>
            </a:rPr>
            <a:t>¿ En que horario se retiraran?</a:t>
          </a:r>
        </a:p>
      </dgm:t>
    </dgm:pt>
    <dgm:pt modelId="{100C7825-AD2D-4F4E-ABEA-6DA01A205D2B}" type="parTrans" cxnId="{7C6FADBF-DEF3-490E-A306-1DF816499C11}">
      <dgm:prSet/>
      <dgm:spPr/>
      <dgm:t>
        <a:bodyPr/>
        <a:lstStyle/>
        <a:p>
          <a:endParaRPr lang="es-CL"/>
        </a:p>
      </dgm:t>
    </dgm:pt>
    <dgm:pt modelId="{3E015498-45DF-4723-9CF4-3AC04CBAA0FF}" type="sibTrans" cxnId="{7C6FADBF-DEF3-490E-A306-1DF816499C11}">
      <dgm:prSet/>
      <dgm:spPr/>
      <dgm:t>
        <a:bodyPr/>
        <a:lstStyle/>
        <a:p>
          <a:endParaRPr lang="es-CL"/>
        </a:p>
      </dgm:t>
    </dgm:pt>
    <dgm:pt modelId="{92D5BCB0-2067-4303-BA34-505FF50A9948}">
      <dgm:prSet phldrT="[Texto]" custT="1"/>
      <dgm:spPr/>
      <dgm:t>
        <a:bodyPr/>
        <a:lstStyle/>
        <a:p>
          <a:r>
            <a:rPr lang="es-CL" sz="1200" dirty="0">
              <a:latin typeface="Arial Narrow" panose="020B0606020202030204" pitchFamily="34" charset="0"/>
            </a:rPr>
            <a:t> ¿En que horario ingresaran ?</a:t>
          </a:r>
        </a:p>
      </dgm:t>
    </dgm:pt>
    <dgm:pt modelId="{D3EA65CC-69C2-47EF-8E13-6D29518964D9}" type="parTrans" cxnId="{A5EA8FB5-F2C2-4A37-8B50-A459D4E3084B}">
      <dgm:prSet/>
      <dgm:spPr/>
      <dgm:t>
        <a:bodyPr/>
        <a:lstStyle/>
        <a:p>
          <a:endParaRPr lang="es-CL"/>
        </a:p>
      </dgm:t>
    </dgm:pt>
    <dgm:pt modelId="{0ECA8B70-5CB9-4278-8476-7E31C57AE2C2}" type="sibTrans" cxnId="{A5EA8FB5-F2C2-4A37-8B50-A459D4E3084B}">
      <dgm:prSet/>
      <dgm:spPr/>
      <dgm:t>
        <a:bodyPr/>
        <a:lstStyle/>
        <a:p>
          <a:endParaRPr lang="es-CL"/>
        </a:p>
      </dgm:t>
    </dgm:pt>
    <dgm:pt modelId="{81F0D3F1-3C55-40EF-AD32-C8C1C6E09D94}">
      <dgm:prSet phldrT="[Texto]" custT="1"/>
      <dgm:spPr/>
      <dgm:t>
        <a:bodyPr/>
        <a:lstStyle/>
        <a:p>
          <a:r>
            <a:rPr lang="es-CL" sz="1200" dirty="0">
              <a:latin typeface="Arial Narrow" panose="020B0606020202030204" pitchFamily="34" charset="0"/>
            </a:rPr>
            <a:t>¿ Cuántos niños (as) Asistirán? </a:t>
          </a:r>
        </a:p>
      </dgm:t>
    </dgm:pt>
    <dgm:pt modelId="{BC4ED99C-18ED-4B3F-BF3D-FAA64182A05B}" type="parTrans" cxnId="{541146BF-A6FE-4D32-97BA-80061D6D968B}">
      <dgm:prSet/>
      <dgm:spPr/>
      <dgm:t>
        <a:bodyPr/>
        <a:lstStyle/>
        <a:p>
          <a:endParaRPr lang="es-CL"/>
        </a:p>
      </dgm:t>
    </dgm:pt>
    <dgm:pt modelId="{4E436159-CC8F-49E3-B726-5E69E56B401D}" type="sibTrans" cxnId="{541146BF-A6FE-4D32-97BA-80061D6D968B}">
      <dgm:prSet/>
      <dgm:spPr/>
      <dgm:t>
        <a:bodyPr/>
        <a:lstStyle/>
        <a:p>
          <a:endParaRPr lang="es-CL"/>
        </a:p>
      </dgm:t>
    </dgm:pt>
    <dgm:pt modelId="{8C2F0D34-6861-4A91-BF68-CDF8EC8D0C67}">
      <dgm:prSet phldrT="[Texto]" custT="1"/>
      <dgm:spPr/>
      <dgm:t>
        <a:bodyPr/>
        <a:lstStyle/>
        <a:p>
          <a:r>
            <a:rPr lang="es-CL" sz="1200" dirty="0">
              <a:latin typeface="Arial Narrow" panose="020B0606020202030204" pitchFamily="34" charset="0"/>
            </a:rPr>
            <a:t>¿ Que cursos asistirán? </a:t>
          </a:r>
        </a:p>
      </dgm:t>
    </dgm:pt>
    <dgm:pt modelId="{B6C14A8F-ECC4-4B21-8A7B-062E64DCE51F}" type="parTrans" cxnId="{E54DBA76-2C80-4D77-BCE3-48D627BA0A2C}">
      <dgm:prSet/>
      <dgm:spPr/>
      <dgm:t>
        <a:bodyPr/>
        <a:lstStyle/>
        <a:p>
          <a:endParaRPr lang="es-CL"/>
        </a:p>
      </dgm:t>
    </dgm:pt>
    <dgm:pt modelId="{9CF2D50B-493E-4CA0-B6AF-C1505890E3CC}" type="sibTrans" cxnId="{E54DBA76-2C80-4D77-BCE3-48D627BA0A2C}">
      <dgm:prSet/>
      <dgm:spPr/>
      <dgm:t>
        <a:bodyPr/>
        <a:lstStyle/>
        <a:p>
          <a:endParaRPr lang="es-CL"/>
        </a:p>
      </dgm:t>
    </dgm:pt>
    <dgm:pt modelId="{6CE0BD66-9B2C-438D-AA5A-DBE37A18FDEB}">
      <dgm:prSet phldrT="[Texto]" custT="1"/>
      <dgm:spPr/>
      <dgm:t>
        <a:bodyPr/>
        <a:lstStyle/>
        <a:p>
          <a:r>
            <a:rPr lang="es-CL" sz="1200" dirty="0">
              <a:latin typeface="Arial Narrow" panose="020B0606020202030204" pitchFamily="34" charset="0"/>
            </a:rPr>
            <a:t>Establecimiento educativo </a:t>
          </a:r>
        </a:p>
      </dgm:t>
    </dgm:pt>
    <dgm:pt modelId="{2813D220-7B7E-4D17-BE38-268BE130C514}" type="parTrans" cxnId="{2A91C024-A115-4F98-96BE-F842B66E2B47}">
      <dgm:prSet/>
      <dgm:spPr/>
      <dgm:t>
        <a:bodyPr/>
        <a:lstStyle/>
        <a:p>
          <a:endParaRPr lang="es-CL"/>
        </a:p>
      </dgm:t>
    </dgm:pt>
    <dgm:pt modelId="{FC5E4DE6-B838-457D-A8D9-C89E3597BE4D}" type="sibTrans" cxnId="{2A91C024-A115-4F98-96BE-F842B66E2B47}">
      <dgm:prSet/>
      <dgm:spPr/>
      <dgm:t>
        <a:bodyPr/>
        <a:lstStyle/>
        <a:p>
          <a:endParaRPr lang="es-CL"/>
        </a:p>
      </dgm:t>
    </dgm:pt>
    <dgm:pt modelId="{F8F51227-4582-44A3-807A-09FF71069D2C}" type="pres">
      <dgm:prSet presAssocID="{76AF67FB-A6A4-4D98-A89A-A3D8888ECAD5}" presName="Name0" presStyleCnt="0">
        <dgm:presLayoutVars>
          <dgm:chMax val="7"/>
          <dgm:chPref val="5"/>
        </dgm:presLayoutVars>
      </dgm:prSet>
      <dgm:spPr/>
    </dgm:pt>
    <dgm:pt modelId="{BF62112C-629A-446D-AC1A-4C8D96868359}" type="pres">
      <dgm:prSet presAssocID="{76AF67FB-A6A4-4D98-A89A-A3D8888ECAD5}" presName="arrowNode" presStyleLbl="node1" presStyleIdx="0" presStyleCnt="1"/>
      <dgm:spPr>
        <a:solidFill>
          <a:srgbClr val="92D050"/>
        </a:solidFill>
      </dgm:spPr>
    </dgm:pt>
    <dgm:pt modelId="{6AF68E4B-4109-4992-8D7F-3BD90E6A6DAE}" type="pres">
      <dgm:prSet presAssocID="{98A91021-79E0-499E-92B2-361CC3706DA8}" presName="txNode1" presStyleLbl="revTx" presStyleIdx="0" presStyleCnt="5">
        <dgm:presLayoutVars>
          <dgm:bulletEnabled val="1"/>
        </dgm:presLayoutVars>
      </dgm:prSet>
      <dgm:spPr/>
    </dgm:pt>
    <dgm:pt modelId="{F8B468CD-E802-4C93-9220-F2A50746E3B6}" type="pres">
      <dgm:prSet presAssocID="{92D5BCB0-2067-4303-BA34-505FF50A9948}" presName="txNode2" presStyleLbl="revTx" presStyleIdx="1" presStyleCnt="5">
        <dgm:presLayoutVars>
          <dgm:bulletEnabled val="1"/>
        </dgm:presLayoutVars>
      </dgm:prSet>
      <dgm:spPr/>
    </dgm:pt>
    <dgm:pt modelId="{6742DBC4-6AF6-453F-8E65-7196552B3398}" type="pres">
      <dgm:prSet presAssocID="{0ECA8B70-5CB9-4278-8476-7E31C57AE2C2}" presName="dotNode2" presStyleCnt="0"/>
      <dgm:spPr/>
    </dgm:pt>
    <dgm:pt modelId="{2407C395-8529-482B-924B-F90BB9C5B8EF}" type="pres">
      <dgm:prSet presAssocID="{0ECA8B70-5CB9-4278-8476-7E31C57AE2C2}" presName="dotRepeatNode" presStyleLbl="fgShp" presStyleIdx="0" presStyleCnt="3"/>
      <dgm:spPr/>
    </dgm:pt>
    <dgm:pt modelId="{DA5106AD-2E2B-4D5C-AD52-D6753D563BE0}" type="pres">
      <dgm:prSet presAssocID="{81F0D3F1-3C55-40EF-AD32-C8C1C6E09D94}" presName="txNode3" presStyleLbl="revTx" presStyleIdx="2" presStyleCnt="5" custScaleY="80008" custLinFactNeighborX="-22096" custLinFactNeighborY="18464">
        <dgm:presLayoutVars>
          <dgm:bulletEnabled val="1"/>
        </dgm:presLayoutVars>
      </dgm:prSet>
      <dgm:spPr/>
    </dgm:pt>
    <dgm:pt modelId="{23954597-BA61-4BFF-93C5-DABD1E1B3905}" type="pres">
      <dgm:prSet presAssocID="{4E436159-CC8F-49E3-B726-5E69E56B401D}" presName="dotNode3" presStyleCnt="0"/>
      <dgm:spPr/>
    </dgm:pt>
    <dgm:pt modelId="{BEBCF52A-D9B1-4091-8938-07C294E51CBD}" type="pres">
      <dgm:prSet presAssocID="{4E436159-CC8F-49E3-B726-5E69E56B401D}" presName="dotRepeatNode" presStyleLbl="fgShp" presStyleIdx="1" presStyleCnt="3"/>
      <dgm:spPr/>
    </dgm:pt>
    <dgm:pt modelId="{619084FF-BF30-42D3-9C0B-A77401D39CC5}" type="pres">
      <dgm:prSet presAssocID="{8C2F0D34-6861-4A91-BF68-CDF8EC8D0C67}" presName="txNode4" presStyleLbl="revTx" presStyleIdx="3" presStyleCnt="5" custScaleX="134747" custLinFactNeighborX="23194" custLinFactNeighborY="-3629">
        <dgm:presLayoutVars>
          <dgm:bulletEnabled val="1"/>
        </dgm:presLayoutVars>
      </dgm:prSet>
      <dgm:spPr/>
    </dgm:pt>
    <dgm:pt modelId="{FF8909E7-11D9-41C2-A9A9-3B075185F818}" type="pres">
      <dgm:prSet presAssocID="{9CF2D50B-493E-4CA0-B6AF-C1505890E3CC}" presName="dotNode4" presStyleCnt="0"/>
      <dgm:spPr/>
    </dgm:pt>
    <dgm:pt modelId="{7825D8D6-330B-4AE4-A576-E64078548F01}" type="pres">
      <dgm:prSet presAssocID="{9CF2D50B-493E-4CA0-B6AF-C1505890E3CC}" presName="dotRepeatNode" presStyleLbl="fgShp" presStyleIdx="2" presStyleCnt="3"/>
      <dgm:spPr/>
    </dgm:pt>
    <dgm:pt modelId="{0BAACFBD-CD9E-4A7E-86DA-7DB3845E45F7}" type="pres">
      <dgm:prSet presAssocID="{6CE0BD66-9B2C-438D-AA5A-DBE37A18FDEB}" presName="txNode5" presStyleLbl="revTx" presStyleIdx="4" presStyleCnt="5">
        <dgm:presLayoutVars>
          <dgm:bulletEnabled val="1"/>
        </dgm:presLayoutVars>
      </dgm:prSet>
      <dgm:spPr/>
    </dgm:pt>
  </dgm:ptLst>
  <dgm:cxnLst>
    <dgm:cxn modelId="{8E5E360D-77AD-4CB4-AEE3-C223884A3D63}" type="presOf" srcId="{8C2F0D34-6861-4A91-BF68-CDF8EC8D0C67}" destId="{619084FF-BF30-42D3-9C0B-A77401D39CC5}" srcOrd="0" destOrd="0" presId="urn:microsoft.com/office/officeart/2009/3/layout/DescendingProcess"/>
    <dgm:cxn modelId="{11DE8012-7146-450F-B691-283498CFE67E}" type="presOf" srcId="{9CF2D50B-493E-4CA0-B6AF-C1505890E3CC}" destId="{7825D8D6-330B-4AE4-A576-E64078548F01}" srcOrd="0" destOrd="0" presId="urn:microsoft.com/office/officeart/2009/3/layout/DescendingProcess"/>
    <dgm:cxn modelId="{AAF27721-277F-4FCC-AAD5-3D848F4C3CA2}" type="presOf" srcId="{81F0D3F1-3C55-40EF-AD32-C8C1C6E09D94}" destId="{DA5106AD-2E2B-4D5C-AD52-D6753D563BE0}" srcOrd="0" destOrd="0" presId="urn:microsoft.com/office/officeart/2009/3/layout/DescendingProcess"/>
    <dgm:cxn modelId="{2A91C024-A115-4F98-96BE-F842B66E2B47}" srcId="{76AF67FB-A6A4-4D98-A89A-A3D8888ECAD5}" destId="{6CE0BD66-9B2C-438D-AA5A-DBE37A18FDEB}" srcOrd="4" destOrd="0" parTransId="{2813D220-7B7E-4D17-BE38-268BE130C514}" sibTransId="{FC5E4DE6-B838-457D-A8D9-C89E3597BE4D}"/>
    <dgm:cxn modelId="{1D695A3F-2EA5-4A97-BF60-A98E4EE7EECF}" type="presOf" srcId="{4E436159-CC8F-49E3-B726-5E69E56B401D}" destId="{BEBCF52A-D9B1-4091-8938-07C294E51CBD}" srcOrd="0" destOrd="0" presId="urn:microsoft.com/office/officeart/2009/3/layout/DescendingProcess"/>
    <dgm:cxn modelId="{6FDBCE47-F5D4-4A53-94BA-2793C87BECE0}" type="presOf" srcId="{92D5BCB0-2067-4303-BA34-505FF50A9948}" destId="{F8B468CD-E802-4C93-9220-F2A50746E3B6}" srcOrd="0" destOrd="0" presId="urn:microsoft.com/office/officeart/2009/3/layout/DescendingProcess"/>
    <dgm:cxn modelId="{DE3CAF55-41E7-4C25-AB9D-964D4CC628EF}" type="presOf" srcId="{98A91021-79E0-499E-92B2-361CC3706DA8}" destId="{6AF68E4B-4109-4992-8D7F-3BD90E6A6DAE}" srcOrd="0" destOrd="0" presId="urn:microsoft.com/office/officeart/2009/3/layout/DescendingProcess"/>
    <dgm:cxn modelId="{E54DBA76-2C80-4D77-BCE3-48D627BA0A2C}" srcId="{76AF67FB-A6A4-4D98-A89A-A3D8888ECAD5}" destId="{8C2F0D34-6861-4A91-BF68-CDF8EC8D0C67}" srcOrd="3" destOrd="0" parTransId="{B6C14A8F-ECC4-4B21-8A7B-062E64DCE51F}" sibTransId="{9CF2D50B-493E-4CA0-B6AF-C1505890E3CC}"/>
    <dgm:cxn modelId="{A5EA8FB5-F2C2-4A37-8B50-A459D4E3084B}" srcId="{76AF67FB-A6A4-4D98-A89A-A3D8888ECAD5}" destId="{92D5BCB0-2067-4303-BA34-505FF50A9948}" srcOrd="1" destOrd="0" parTransId="{D3EA65CC-69C2-47EF-8E13-6D29518964D9}" sibTransId="{0ECA8B70-5CB9-4278-8476-7E31C57AE2C2}"/>
    <dgm:cxn modelId="{541146BF-A6FE-4D32-97BA-80061D6D968B}" srcId="{76AF67FB-A6A4-4D98-A89A-A3D8888ECAD5}" destId="{81F0D3F1-3C55-40EF-AD32-C8C1C6E09D94}" srcOrd="2" destOrd="0" parTransId="{BC4ED99C-18ED-4B3F-BF3D-FAA64182A05B}" sibTransId="{4E436159-CC8F-49E3-B726-5E69E56B401D}"/>
    <dgm:cxn modelId="{7C6FADBF-DEF3-490E-A306-1DF816499C11}" srcId="{76AF67FB-A6A4-4D98-A89A-A3D8888ECAD5}" destId="{98A91021-79E0-499E-92B2-361CC3706DA8}" srcOrd="0" destOrd="0" parTransId="{100C7825-AD2D-4F4E-ABEA-6DA01A205D2B}" sibTransId="{3E015498-45DF-4723-9CF4-3AC04CBAA0FF}"/>
    <dgm:cxn modelId="{0A2B8DCC-2027-4384-936B-108E3AED4795}" type="presOf" srcId="{76AF67FB-A6A4-4D98-A89A-A3D8888ECAD5}" destId="{F8F51227-4582-44A3-807A-09FF71069D2C}" srcOrd="0" destOrd="0" presId="urn:microsoft.com/office/officeart/2009/3/layout/DescendingProcess"/>
    <dgm:cxn modelId="{A47B40E6-9CD3-4F6A-9187-5E9FA4F38A76}" type="presOf" srcId="{6CE0BD66-9B2C-438D-AA5A-DBE37A18FDEB}" destId="{0BAACFBD-CD9E-4A7E-86DA-7DB3845E45F7}" srcOrd="0" destOrd="0" presId="urn:microsoft.com/office/officeart/2009/3/layout/DescendingProcess"/>
    <dgm:cxn modelId="{14FB63E8-F11B-4674-A728-413A47A4D8BF}" type="presOf" srcId="{0ECA8B70-5CB9-4278-8476-7E31C57AE2C2}" destId="{2407C395-8529-482B-924B-F90BB9C5B8EF}" srcOrd="0" destOrd="0" presId="urn:microsoft.com/office/officeart/2009/3/layout/DescendingProcess"/>
    <dgm:cxn modelId="{07862950-EA3D-45E4-9274-B3395A45AD1B}" type="presParOf" srcId="{F8F51227-4582-44A3-807A-09FF71069D2C}" destId="{BF62112C-629A-446D-AC1A-4C8D96868359}" srcOrd="0" destOrd="0" presId="urn:microsoft.com/office/officeart/2009/3/layout/DescendingProcess"/>
    <dgm:cxn modelId="{468A51DE-3CA1-4588-A6D0-FD01663AE94E}" type="presParOf" srcId="{F8F51227-4582-44A3-807A-09FF71069D2C}" destId="{6AF68E4B-4109-4992-8D7F-3BD90E6A6DAE}" srcOrd="1" destOrd="0" presId="urn:microsoft.com/office/officeart/2009/3/layout/DescendingProcess"/>
    <dgm:cxn modelId="{BC62E2D9-AA4C-4ECE-9494-B5BD3A8167FA}" type="presParOf" srcId="{F8F51227-4582-44A3-807A-09FF71069D2C}" destId="{F8B468CD-E802-4C93-9220-F2A50746E3B6}" srcOrd="2" destOrd="0" presId="urn:microsoft.com/office/officeart/2009/3/layout/DescendingProcess"/>
    <dgm:cxn modelId="{704B2C57-6A72-4F56-8E0F-581603B7C98B}" type="presParOf" srcId="{F8F51227-4582-44A3-807A-09FF71069D2C}" destId="{6742DBC4-6AF6-453F-8E65-7196552B3398}" srcOrd="3" destOrd="0" presId="urn:microsoft.com/office/officeart/2009/3/layout/DescendingProcess"/>
    <dgm:cxn modelId="{BF21A676-DED2-4C2C-8886-DADD3C706F44}" type="presParOf" srcId="{6742DBC4-6AF6-453F-8E65-7196552B3398}" destId="{2407C395-8529-482B-924B-F90BB9C5B8EF}" srcOrd="0" destOrd="0" presId="urn:microsoft.com/office/officeart/2009/3/layout/DescendingProcess"/>
    <dgm:cxn modelId="{1376A1A0-2254-4A5A-B837-7EABDD8AD5A5}" type="presParOf" srcId="{F8F51227-4582-44A3-807A-09FF71069D2C}" destId="{DA5106AD-2E2B-4D5C-AD52-D6753D563BE0}" srcOrd="4" destOrd="0" presId="urn:microsoft.com/office/officeart/2009/3/layout/DescendingProcess"/>
    <dgm:cxn modelId="{1B2FC541-F408-429A-98EE-2477A46D4AE5}" type="presParOf" srcId="{F8F51227-4582-44A3-807A-09FF71069D2C}" destId="{23954597-BA61-4BFF-93C5-DABD1E1B3905}" srcOrd="5" destOrd="0" presId="urn:microsoft.com/office/officeart/2009/3/layout/DescendingProcess"/>
    <dgm:cxn modelId="{2F0EDF26-4331-4C57-9D05-682029FEFB9F}" type="presParOf" srcId="{23954597-BA61-4BFF-93C5-DABD1E1B3905}" destId="{BEBCF52A-D9B1-4091-8938-07C294E51CBD}" srcOrd="0" destOrd="0" presId="urn:microsoft.com/office/officeart/2009/3/layout/DescendingProcess"/>
    <dgm:cxn modelId="{B05473F0-3AD9-4CDE-B6B7-28A026C93229}" type="presParOf" srcId="{F8F51227-4582-44A3-807A-09FF71069D2C}" destId="{619084FF-BF30-42D3-9C0B-A77401D39CC5}" srcOrd="6" destOrd="0" presId="urn:microsoft.com/office/officeart/2009/3/layout/DescendingProcess"/>
    <dgm:cxn modelId="{0D5D6574-1CCC-434F-8288-8725BF41AF78}" type="presParOf" srcId="{F8F51227-4582-44A3-807A-09FF71069D2C}" destId="{FF8909E7-11D9-41C2-A9A9-3B075185F818}" srcOrd="7" destOrd="0" presId="urn:microsoft.com/office/officeart/2009/3/layout/DescendingProcess"/>
    <dgm:cxn modelId="{9EC69046-A1FF-419B-940F-27E80B12BB5C}" type="presParOf" srcId="{FF8909E7-11D9-41C2-A9A9-3B075185F818}" destId="{7825D8D6-330B-4AE4-A576-E64078548F01}" srcOrd="0" destOrd="0" presId="urn:microsoft.com/office/officeart/2009/3/layout/DescendingProcess"/>
    <dgm:cxn modelId="{C2345118-E437-47C8-A78C-8D22172E31F1}" type="presParOf" srcId="{F8F51227-4582-44A3-807A-09FF71069D2C}" destId="{0BAACFBD-CD9E-4A7E-86DA-7DB3845E45F7}"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786B0B-DFC7-479E-85ED-89F0EC063B5C}"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CL"/>
        </a:p>
      </dgm:t>
    </dgm:pt>
    <dgm:pt modelId="{CCC12A31-DDED-4F60-9931-3E4C840AB343}">
      <dgm:prSet phldrT="[Texto]" custT="1"/>
      <dgm:spPr/>
      <dgm:t>
        <a:bodyPr/>
        <a:lstStyle/>
        <a:p>
          <a:r>
            <a:rPr lang="es-CL" sz="1200" dirty="0">
              <a:latin typeface="Arial Narrow" panose="020B0606020202030204" pitchFamily="34" charset="0"/>
            </a:rPr>
            <a:t>Dirección </a:t>
          </a:r>
        </a:p>
      </dgm:t>
    </dgm:pt>
    <dgm:pt modelId="{67AC074A-9FDE-4FE6-B6B1-40D0EAE289C7}" type="parTrans" cxnId="{7C3FF815-E24D-4367-9DB9-2642C420EB82}">
      <dgm:prSet/>
      <dgm:spPr/>
      <dgm:t>
        <a:bodyPr/>
        <a:lstStyle/>
        <a:p>
          <a:endParaRPr lang="es-CL"/>
        </a:p>
      </dgm:t>
    </dgm:pt>
    <dgm:pt modelId="{995EF17C-4B12-42AB-908C-F5AD7B1E6686}" type="sibTrans" cxnId="{7C3FF815-E24D-4367-9DB9-2642C420EB82}">
      <dgm:prSet/>
      <dgm:spPr/>
      <dgm:t>
        <a:bodyPr/>
        <a:lstStyle/>
        <a:p>
          <a:endParaRPr lang="es-CL"/>
        </a:p>
      </dgm:t>
    </dgm:pt>
    <dgm:pt modelId="{5EAAC3FA-9957-4931-A8AC-FB76B19745FD}" type="asst">
      <dgm:prSet phldrT="[Texto]" custT="1"/>
      <dgm:spPr/>
      <dgm:t>
        <a:bodyPr/>
        <a:lstStyle/>
        <a:p>
          <a:r>
            <a:rPr lang="es-CL" sz="1100" dirty="0">
              <a:latin typeface="+mj-lt"/>
            </a:rPr>
            <a:t>Personal de monitoreo de síntomas  </a:t>
          </a:r>
        </a:p>
      </dgm:t>
    </dgm:pt>
    <dgm:pt modelId="{7D986C30-A490-4BCE-B9F8-9EEE33CC8925}" type="parTrans" cxnId="{042A4223-3BEB-49F1-BB87-DD1E3D415C21}">
      <dgm:prSet/>
      <dgm:spPr/>
      <dgm:t>
        <a:bodyPr/>
        <a:lstStyle/>
        <a:p>
          <a:endParaRPr lang="es-CL"/>
        </a:p>
      </dgm:t>
    </dgm:pt>
    <dgm:pt modelId="{FFFA36AF-C184-4ADE-A2C1-ED1352FFFAD4}" type="sibTrans" cxnId="{042A4223-3BEB-49F1-BB87-DD1E3D415C21}">
      <dgm:prSet/>
      <dgm:spPr/>
      <dgm:t>
        <a:bodyPr/>
        <a:lstStyle/>
        <a:p>
          <a:endParaRPr lang="es-CL"/>
        </a:p>
      </dgm:t>
    </dgm:pt>
    <dgm:pt modelId="{A9A90E2E-9408-4ECC-87D0-072A5DE08C91}">
      <dgm:prSet phldrT="[Texto]" custT="1"/>
      <dgm:spPr/>
      <dgm:t>
        <a:bodyPr/>
        <a:lstStyle/>
        <a:p>
          <a:r>
            <a:rPr lang="es-CL" sz="1200" dirty="0">
              <a:latin typeface="Arial Narrow" panose="020B0606020202030204" pitchFamily="34" charset="0"/>
            </a:rPr>
            <a:t>Niños y niñas </a:t>
          </a:r>
        </a:p>
        <a:p>
          <a:r>
            <a:rPr lang="es-CL" sz="1200" dirty="0">
              <a:latin typeface="Arial Narrow" panose="020B0606020202030204" pitchFamily="34" charset="0"/>
            </a:rPr>
            <a:t>Padres y/o Apoderados</a:t>
          </a:r>
        </a:p>
      </dgm:t>
    </dgm:pt>
    <dgm:pt modelId="{76480D4D-2CB6-46E0-B4B1-9E556933A592}" type="parTrans" cxnId="{507BFF8B-D208-43A0-97EB-2A1F7F018093}">
      <dgm:prSet/>
      <dgm:spPr/>
      <dgm:t>
        <a:bodyPr/>
        <a:lstStyle/>
        <a:p>
          <a:endParaRPr lang="es-CL"/>
        </a:p>
      </dgm:t>
    </dgm:pt>
    <dgm:pt modelId="{B715F8DC-D786-4848-BF21-EC2AD616783A}" type="sibTrans" cxnId="{507BFF8B-D208-43A0-97EB-2A1F7F018093}">
      <dgm:prSet/>
      <dgm:spPr/>
      <dgm:t>
        <a:bodyPr/>
        <a:lstStyle/>
        <a:p>
          <a:endParaRPr lang="es-CL"/>
        </a:p>
      </dgm:t>
    </dgm:pt>
    <dgm:pt modelId="{03A2FB5C-6827-46DA-8EA9-872C079997E6}">
      <dgm:prSet phldrT="[Texto]" custT="1"/>
      <dgm:spPr/>
      <dgm:t>
        <a:bodyPr/>
        <a:lstStyle/>
        <a:p>
          <a:r>
            <a:rPr lang="es-CL" sz="1200" dirty="0">
              <a:latin typeface="Arial Narrow" panose="020B0606020202030204" pitchFamily="34" charset="0"/>
            </a:rPr>
            <a:t>Funcionarias del establecimiento educativo </a:t>
          </a:r>
        </a:p>
      </dgm:t>
    </dgm:pt>
    <dgm:pt modelId="{3EB40F75-3E20-4016-9E0B-3BF97FC1CB84}" type="parTrans" cxnId="{041D70AA-2C60-41B8-868B-73E9BC24CBB5}">
      <dgm:prSet/>
      <dgm:spPr/>
      <dgm:t>
        <a:bodyPr/>
        <a:lstStyle/>
        <a:p>
          <a:endParaRPr lang="es-CL"/>
        </a:p>
      </dgm:t>
    </dgm:pt>
    <dgm:pt modelId="{5F11381C-21CD-4FE4-A014-8AFE208D7A05}" type="sibTrans" cxnId="{041D70AA-2C60-41B8-868B-73E9BC24CBB5}">
      <dgm:prSet/>
      <dgm:spPr/>
      <dgm:t>
        <a:bodyPr/>
        <a:lstStyle/>
        <a:p>
          <a:endParaRPr lang="es-CL"/>
        </a:p>
      </dgm:t>
    </dgm:pt>
    <dgm:pt modelId="{343A2EF9-5F64-40DE-8E5C-10AE9F1DC856}">
      <dgm:prSet phldrT="[Texto]" custT="1"/>
      <dgm:spPr/>
      <dgm:t>
        <a:bodyPr/>
        <a:lstStyle/>
        <a:p>
          <a:r>
            <a:rPr lang="es-CL" sz="1200" dirty="0">
              <a:latin typeface="Arial Narrow" panose="020B0606020202030204" pitchFamily="34" charset="0"/>
            </a:rPr>
            <a:t>Personas externas </a:t>
          </a:r>
        </a:p>
      </dgm:t>
    </dgm:pt>
    <dgm:pt modelId="{F4EC7974-1F28-49C9-BA52-8D3CA70FE173}" type="parTrans" cxnId="{C1E52357-562F-4A50-8EC2-CCD52623E8CB}">
      <dgm:prSet/>
      <dgm:spPr/>
      <dgm:t>
        <a:bodyPr/>
        <a:lstStyle/>
        <a:p>
          <a:endParaRPr lang="es-CL"/>
        </a:p>
      </dgm:t>
    </dgm:pt>
    <dgm:pt modelId="{9A4DDC92-7F3C-415A-89AC-8FC8C94D0118}" type="sibTrans" cxnId="{C1E52357-562F-4A50-8EC2-CCD52623E8CB}">
      <dgm:prSet/>
      <dgm:spPr/>
      <dgm:t>
        <a:bodyPr/>
        <a:lstStyle/>
        <a:p>
          <a:endParaRPr lang="es-CL"/>
        </a:p>
      </dgm:t>
    </dgm:pt>
    <dgm:pt modelId="{ED5886D5-A831-4CE6-A925-186C14A3D5B7}" type="pres">
      <dgm:prSet presAssocID="{23786B0B-DFC7-479E-85ED-89F0EC063B5C}" presName="hierChild1" presStyleCnt="0">
        <dgm:presLayoutVars>
          <dgm:orgChart val="1"/>
          <dgm:chPref val="1"/>
          <dgm:dir/>
          <dgm:animOne val="branch"/>
          <dgm:animLvl val="lvl"/>
          <dgm:resizeHandles/>
        </dgm:presLayoutVars>
      </dgm:prSet>
      <dgm:spPr/>
    </dgm:pt>
    <dgm:pt modelId="{5D2138C0-86BF-4E3E-B615-6933480C721F}" type="pres">
      <dgm:prSet presAssocID="{CCC12A31-DDED-4F60-9931-3E4C840AB343}" presName="hierRoot1" presStyleCnt="0">
        <dgm:presLayoutVars>
          <dgm:hierBranch val="init"/>
        </dgm:presLayoutVars>
      </dgm:prSet>
      <dgm:spPr/>
    </dgm:pt>
    <dgm:pt modelId="{A32A0C76-F223-4557-9DD5-F342E3A2F1D2}" type="pres">
      <dgm:prSet presAssocID="{CCC12A31-DDED-4F60-9931-3E4C840AB343}" presName="rootComposite1" presStyleCnt="0"/>
      <dgm:spPr/>
    </dgm:pt>
    <dgm:pt modelId="{0CCEA2AA-FB2A-4D75-81FD-5D447F4A7D08}" type="pres">
      <dgm:prSet presAssocID="{CCC12A31-DDED-4F60-9931-3E4C840AB343}" presName="rootText1" presStyleLbl="node0" presStyleIdx="0" presStyleCnt="1">
        <dgm:presLayoutVars>
          <dgm:chPref val="3"/>
        </dgm:presLayoutVars>
      </dgm:prSet>
      <dgm:spPr/>
    </dgm:pt>
    <dgm:pt modelId="{9900262C-5A3B-4C9B-823F-D028A6BBF95B}" type="pres">
      <dgm:prSet presAssocID="{CCC12A31-DDED-4F60-9931-3E4C840AB343}" presName="rootConnector1" presStyleLbl="node1" presStyleIdx="0" presStyleCnt="0"/>
      <dgm:spPr/>
    </dgm:pt>
    <dgm:pt modelId="{F2A3A3CA-CBAD-4A51-A488-BC05769951C2}" type="pres">
      <dgm:prSet presAssocID="{CCC12A31-DDED-4F60-9931-3E4C840AB343}" presName="hierChild2" presStyleCnt="0"/>
      <dgm:spPr/>
    </dgm:pt>
    <dgm:pt modelId="{34151755-A2F5-4D6C-8FFC-D203CBCD8805}" type="pres">
      <dgm:prSet presAssocID="{76480D4D-2CB6-46E0-B4B1-9E556933A592}" presName="Name64" presStyleLbl="parChTrans1D2" presStyleIdx="0" presStyleCnt="4"/>
      <dgm:spPr/>
    </dgm:pt>
    <dgm:pt modelId="{B71EAD99-D35B-4874-8BB7-E54F72896ACE}" type="pres">
      <dgm:prSet presAssocID="{A9A90E2E-9408-4ECC-87D0-072A5DE08C91}" presName="hierRoot2" presStyleCnt="0">
        <dgm:presLayoutVars>
          <dgm:hierBranch val="init"/>
        </dgm:presLayoutVars>
      </dgm:prSet>
      <dgm:spPr/>
    </dgm:pt>
    <dgm:pt modelId="{DA5D4743-1E40-4DDF-AA91-6038F15DF13B}" type="pres">
      <dgm:prSet presAssocID="{A9A90E2E-9408-4ECC-87D0-072A5DE08C91}" presName="rootComposite" presStyleCnt="0"/>
      <dgm:spPr/>
    </dgm:pt>
    <dgm:pt modelId="{AAA4F290-48E6-416E-932A-AC4670F10756}" type="pres">
      <dgm:prSet presAssocID="{A9A90E2E-9408-4ECC-87D0-072A5DE08C91}" presName="rootText" presStyleLbl="node2" presStyleIdx="0" presStyleCnt="3">
        <dgm:presLayoutVars>
          <dgm:chPref val="3"/>
        </dgm:presLayoutVars>
      </dgm:prSet>
      <dgm:spPr/>
    </dgm:pt>
    <dgm:pt modelId="{B486A354-6C42-4E11-BB51-A7BACD5FAEF2}" type="pres">
      <dgm:prSet presAssocID="{A9A90E2E-9408-4ECC-87D0-072A5DE08C91}" presName="rootConnector" presStyleLbl="node2" presStyleIdx="0" presStyleCnt="3"/>
      <dgm:spPr/>
    </dgm:pt>
    <dgm:pt modelId="{03BD3EB9-0590-44DA-93D1-F15B78104813}" type="pres">
      <dgm:prSet presAssocID="{A9A90E2E-9408-4ECC-87D0-072A5DE08C91}" presName="hierChild4" presStyleCnt="0"/>
      <dgm:spPr/>
    </dgm:pt>
    <dgm:pt modelId="{2C08DAF4-5901-42A7-BC0D-D5ACDBE06248}" type="pres">
      <dgm:prSet presAssocID="{A9A90E2E-9408-4ECC-87D0-072A5DE08C91}" presName="hierChild5" presStyleCnt="0"/>
      <dgm:spPr/>
    </dgm:pt>
    <dgm:pt modelId="{F0408246-D524-4912-9981-074A4AEFA06E}" type="pres">
      <dgm:prSet presAssocID="{3EB40F75-3E20-4016-9E0B-3BF97FC1CB84}" presName="Name64" presStyleLbl="parChTrans1D2" presStyleIdx="1" presStyleCnt="4"/>
      <dgm:spPr/>
    </dgm:pt>
    <dgm:pt modelId="{A8DC1697-A904-41ED-8A3B-00D64A0F1C0C}" type="pres">
      <dgm:prSet presAssocID="{03A2FB5C-6827-46DA-8EA9-872C079997E6}" presName="hierRoot2" presStyleCnt="0">
        <dgm:presLayoutVars>
          <dgm:hierBranch val="init"/>
        </dgm:presLayoutVars>
      </dgm:prSet>
      <dgm:spPr/>
    </dgm:pt>
    <dgm:pt modelId="{0F2591DE-3A51-4B0A-A657-486801341AB1}" type="pres">
      <dgm:prSet presAssocID="{03A2FB5C-6827-46DA-8EA9-872C079997E6}" presName="rootComposite" presStyleCnt="0"/>
      <dgm:spPr/>
    </dgm:pt>
    <dgm:pt modelId="{82FE71EC-9CC1-456E-967B-7D3FD1ABD9B5}" type="pres">
      <dgm:prSet presAssocID="{03A2FB5C-6827-46DA-8EA9-872C079997E6}" presName="rootText" presStyleLbl="node2" presStyleIdx="1" presStyleCnt="3">
        <dgm:presLayoutVars>
          <dgm:chPref val="3"/>
        </dgm:presLayoutVars>
      </dgm:prSet>
      <dgm:spPr/>
    </dgm:pt>
    <dgm:pt modelId="{EB188548-4FC3-4108-A101-B29476BECCAC}" type="pres">
      <dgm:prSet presAssocID="{03A2FB5C-6827-46DA-8EA9-872C079997E6}" presName="rootConnector" presStyleLbl="node2" presStyleIdx="1" presStyleCnt="3"/>
      <dgm:spPr/>
    </dgm:pt>
    <dgm:pt modelId="{5884020F-242C-48D1-B2AD-38588D569AEB}" type="pres">
      <dgm:prSet presAssocID="{03A2FB5C-6827-46DA-8EA9-872C079997E6}" presName="hierChild4" presStyleCnt="0"/>
      <dgm:spPr/>
    </dgm:pt>
    <dgm:pt modelId="{90038BDA-33E5-4300-A245-A26086D736D0}" type="pres">
      <dgm:prSet presAssocID="{03A2FB5C-6827-46DA-8EA9-872C079997E6}" presName="hierChild5" presStyleCnt="0"/>
      <dgm:spPr/>
    </dgm:pt>
    <dgm:pt modelId="{886662B0-CECD-434A-9A31-91652C932870}" type="pres">
      <dgm:prSet presAssocID="{F4EC7974-1F28-49C9-BA52-8D3CA70FE173}" presName="Name64" presStyleLbl="parChTrans1D2" presStyleIdx="2" presStyleCnt="4"/>
      <dgm:spPr/>
    </dgm:pt>
    <dgm:pt modelId="{3FD2E9B8-D822-4F67-9A5C-68CB7084C612}" type="pres">
      <dgm:prSet presAssocID="{343A2EF9-5F64-40DE-8E5C-10AE9F1DC856}" presName="hierRoot2" presStyleCnt="0">
        <dgm:presLayoutVars>
          <dgm:hierBranch val="init"/>
        </dgm:presLayoutVars>
      </dgm:prSet>
      <dgm:spPr/>
    </dgm:pt>
    <dgm:pt modelId="{3B8FCD14-CD7F-4056-BAD8-B86DB6B30F9D}" type="pres">
      <dgm:prSet presAssocID="{343A2EF9-5F64-40DE-8E5C-10AE9F1DC856}" presName="rootComposite" presStyleCnt="0"/>
      <dgm:spPr/>
    </dgm:pt>
    <dgm:pt modelId="{8611CA22-AB80-4289-AB7E-53B17F1B89E3}" type="pres">
      <dgm:prSet presAssocID="{343A2EF9-5F64-40DE-8E5C-10AE9F1DC856}" presName="rootText" presStyleLbl="node2" presStyleIdx="2" presStyleCnt="3">
        <dgm:presLayoutVars>
          <dgm:chPref val="3"/>
        </dgm:presLayoutVars>
      </dgm:prSet>
      <dgm:spPr/>
    </dgm:pt>
    <dgm:pt modelId="{6BF2489B-9090-444B-B25A-4FDBF23137EE}" type="pres">
      <dgm:prSet presAssocID="{343A2EF9-5F64-40DE-8E5C-10AE9F1DC856}" presName="rootConnector" presStyleLbl="node2" presStyleIdx="2" presStyleCnt="3"/>
      <dgm:spPr/>
    </dgm:pt>
    <dgm:pt modelId="{E2120559-EDE9-4908-9001-D19E6D3F11A9}" type="pres">
      <dgm:prSet presAssocID="{343A2EF9-5F64-40DE-8E5C-10AE9F1DC856}" presName="hierChild4" presStyleCnt="0"/>
      <dgm:spPr/>
    </dgm:pt>
    <dgm:pt modelId="{44594EC0-B7D6-42FD-B1C2-9456537DCE44}" type="pres">
      <dgm:prSet presAssocID="{343A2EF9-5F64-40DE-8E5C-10AE9F1DC856}" presName="hierChild5" presStyleCnt="0"/>
      <dgm:spPr/>
    </dgm:pt>
    <dgm:pt modelId="{B659B371-ADD3-4124-A29F-777AAF15C746}" type="pres">
      <dgm:prSet presAssocID="{CCC12A31-DDED-4F60-9931-3E4C840AB343}" presName="hierChild3" presStyleCnt="0"/>
      <dgm:spPr/>
    </dgm:pt>
    <dgm:pt modelId="{B5054EF7-4469-42D2-A96B-D968729BE9A8}" type="pres">
      <dgm:prSet presAssocID="{7D986C30-A490-4BCE-B9F8-9EEE33CC8925}" presName="Name115" presStyleLbl="parChTrans1D2" presStyleIdx="3" presStyleCnt="4"/>
      <dgm:spPr/>
    </dgm:pt>
    <dgm:pt modelId="{EBD72CA6-78D0-430F-947E-92423EE92A51}" type="pres">
      <dgm:prSet presAssocID="{5EAAC3FA-9957-4931-A8AC-FB76B19745FD}" presName="hierRoot3" presStyleCnt="0">
        <dgm:presLayoutVars>
          <dgm:hierBranch val="init"/>
        </dgm:presLayoutVars>
      </dgm:prSet>
      <dgm:spPr/>
    </dgm:pt>
    <dgm:pt modelId="{18EE2212-1BA4-40AC-AAAB-1D3CAC393839}" type="pres">
      <dgm:prSet presAssocID="{5EAAC3FA-9957-4931-A8AC-FB76B19745FD}" presName="rootComposite3" presStyleCnt="0"/>
      <dgm:spPr/>
    </dgm:pt>
    <dgm:pt modelId="{4AD1D1F4-3EC7-49D1-B50B-A83FA4840216}" type="pres">
      <dgm:prSet presAssocID="{5EAAC3FA-9957-4931-A8AC-FB76B19745FD}" presName="rootText3" presStyleLbl="asst1" presStyleIdx="0" presStyleCnt="1">
        <dgm:presLayoutVars>
          <dgm:chPref val="3"/>
        </dgm:presLayoutVars>
      </dgm:prSet>
      <dgm:spPr/>
    </dgm:pt>
    <dgm:pt modelId="{AE4E4747-7D45-4D81-A8AB-30C5D6EF5F5F}" type="pres">
      <dgm:prSet presAssocID="{5EAAC3FA-9957-4931-A8AC-FB76B19745FD}" presName="rootConnector3" presStyleLbl="asst1" presStyleIdx="0" presStyleCnt="1"/>
      <dgm:spPr/>
    </dgm:pt>
    <dgm:pt modelId="{BDD8B97C-1D37-4CE1-9458-73AA242457F9}" type="pres">
      <dgm:prSet presAssocID="{5EAAC3FA-9957-4931-A8AC-FB76B19745FD}" presName="hierChild6" presStyleCnt="0"/>
      <dgm:spPr/>
    </dgm:pt>
    <dgm:pt modelId="{19B2EF9B-501A-48B0-8EF7-DB74A8F8E1AE}" type="pres">
      <dgm:prSet presAssocID="{5EAAC3FA-9957-4931-A8AC-FB76B19745FD}" presName="hierChild7" presStyleCnt="0"/>
      <dgm:spPr/>
    </dgm:pt>
  </dgm:ptLst>
  <dgm:cxnLst>
    <dgm:cxn modelId="{4EA58512-7826-4B9F-9084-22F769532A08}" type="presOf" srcId="{F4EC7974-1F28-49C9-BA52-8D3CA70FE173}" destId="{886662B0-CECD-434A-9A31-91652C932870}" srcOrd="0" destOrd="0" presId="urn:microsoft.com/office/officeart/2009/3/layout/HorizontalOrganizationChart"/>
    <dgm:cxn modelId="{16915C14-A683-430F-A6BC-D527CAF69965}" type="presOf" srcId="{A9A90E2E-9408-4ECC-87D0-072A5DE08C91}" destId="{AAA4F290-48E6-416E-932A-AC4670F10756}" srcOrd="0" destOrd="0" presId="urn:microsoft.com/office/officeart/2009/3/layout/HorizontalOrganizationChart"/>
    <dgm:cxn modelId="{7C3FF815-E24D-4367-9DB9-2642C420EB82}" srcId="{23786B0B-DFC7-479E-85ED-89F0EC063B5C}" destId="{CCC12A31-DDED-4F60-9931-3E4C840AB343}" srcOrd="0" destOrd="0" parTransId="{67AC074A-9FDE-4FE6-B6B1-40D0EAE289C7}" sibTransId="{995EF17C-4B12-42AB-908C-F5AD7B1E6686}"/>
    <dgm:cxn modelId="{042A4223-3BEB-49F1-BB87-DD1E3D415C21}" srcId="{CCC12A31-DDED-4F60-9931-3E4C840AB343}" destId="{5EAAC3FA-9957-4931-A8AC-FB76B19745FD}" srcOrd="0" destOrd="0" parTransId="{7D986C30-A490-4BCE-B9F8-9EEE33CC8925}" sibTransId="{FFFA36AF-C184-4ADE-A2C1-ED1352FFFAD4}"/>
    <dgm:cxn modelId="{E91BBB32-5DE2-4FD2-954F-2122DE888F0C}" type="presOf" srcId="{23786B0B-DFC7-479E-85ED-89F0EC063B5C}" destId="{ED5886D5-A831-4CE6-A925-186C14A3D5B7}" srcOrd="0" destOrd="0" presId="urn:microsoft.com/office/officeart/2009/3/layout/HorizontalOrganizationChart"/>
    <dgm:cxn modelId="{CBFA0863-DFF4-45A5-8E51-B1412294C6FD}" type="presOf" srcId="{CCC12A31-DDED-4F60-9931-3E4C840AB343}" destId="{9900262C-5A3B-4C9B-823F-D028A6BBF95B}" srcOrd="1" destOrd="0" presId="urn:microsoft.com/office/officeart/2009/3/layout/HorizontalOrganizationChart"/>
    <dgm:cxn modelId="{C5C89545-177B-43F1-8A18-9D79A5E0AC86}" type="presOf" srcId="{CCC12A31-DDED-4F60-9931-3E4C840AB343}" destId="{0CCEA2AA-FB2A-4D75-81FD-5D447F4A7D08}" srcOrd="0" destOrd="0" presId="urn:microsoft.com/office/officeart/2009/3/layout/HorizontalOrganizationChart"/>
    <dgm:cxn modelId="{D74B0572-7C2C-4900-B94D-C5D0FCFE8800}" type="presOf" srcId="{3EB40F75-3E20-4016-9E0B-3BF97FC1CB84}" destId="{F0408246-D524-4912-9981-074A4AEFA06E}" srcOrd="0" destOrd="0" presId="urn:microsoft.com/office/officeart/2009/3/layout/HorizontalOrganizationChart"/>
    <dgm:cxn modelId="{B8D31274-DFA0-4146-96A5-BFF27D8E2C4A}" type="presOf" srcId="{5EAAC3FA-9957-4931-A8AC-FB76B19745FD}" destId="{AE4E4747-7D45-4D81-A8AB-30C5D6EF5F5F}" srcOrd="1" destOrd="0" presId="urn:microsoft.com/office/officeart/2009/3/layout/HorizontalOrganizationChart"/>
    <dgm:cxn modelId="{C1E52357-562F-4A50-8EC2-CCD52623E8CB}" srcId="{CCC12A31-DDED-4F60-9931-3E4C840AB343}" destId="{343A2EF9-5F64-40DE-8E5C-10AE9F1DC856}" srcOrd="3" destOrd="0" parTransId="{F4EC7974-1F28-49C9-BA52-8D3CA70FE173}" sibTransId="{9A4DDC92-7F3C-415A-89AC-8FC8C94D0118}"/>
    <dgm:cxn modelId="{507BFF8B-D208-43A0-97EB-2A1F7F018093}" srcId="{CCC12A31-DDED-4F60-9931-3E4C840AB343}" destId="{A9A90E2E-9408-4ECC-87D0-072A5DE08C91}" srcOrd="1" destOrd="0" parTransId="{76480D4D-2CB6-46E0-B4B1-9E556933A592}" sibTransId="{B715F8DC-D786-4848-BF21-EC2AD616783A}"/>
    <dgm:cxn modelId="{7F4F62A2-959D-44FD-93A0-33A3AEED402F}" type="presOf" srcId="{76480D4D-2CB6-46E0-B4B1-9E556933A592}" destId="{34151755-A2F5-4D6C-8FFC-D203CBCD8805}" srcOrd="0" destOrd="0" presId="urn:microsoft.com/office/officeart/2009/3/layout/HorizontalOrganizationChart"/>
    <dgm:cxn modelId="{041D70AA-2C60-41B8-868B-73E9BC24CBB5}" srcId="{CCC12A31-DDED-4F60-9931-3E4C840AB343}" destId="{03A2FB5C-6827-46DA-8EA9-872C079997E6}" srcOrd="2" destOrd="0" parTransId="{3EB40F75-3E20-4016-9E0B-3BF97FC1CB84}" sibTransId="{5F11381C-21CD-4FE4-A014-8AFE208D7A05}"/>
    <dgm:cxn modelId="{C1873FAE-9C53-4E98-8D14-21A159118074}" type="presOf" srcId="{03A2FB5C-6827-46DA-8EA9-872C079997E6}" destId="{EB188548-4FC3-4108-A101-B29476BECCAC}" srcOrd="1" destOrd="0" presId="urn:microsoft.com/office/officeart/2009/3/layout/HorizontalOrganizationChart"/>
    <dgm:cxn modelId="{56BE26BA-C45A-4E1F-8AEC-912335C4F599}" type="presOf" srcId="{03A2FB5C-6827-46DA-8EA9-872C079997E6}" destId="{82FE71EC-9CC1-456E-967B-7D3FD1ABD9B5}" srcOrd="0" destOrd="0" presId="urn:microsoft.com/office/officeart/2009/3/layout/HorizontalOrganizationChart"/>
    <dgm:cxn modelId="{FAA801BE-AB5C-4A1F-BE16-6B2ADD56A598}" type="presOf" srcId="{343A2EF9-5F64-40DE-8E5C-10AE9F1DC856}" destId="{6BF2489B-9090-444B-B25A-4FDBF23137EE}" srcOrd="1" destOrd="0" presId="urn:microsoft.com/office/officeart/2009/3/layout/HorizontalOrganizationChart"/>
    <dgm:cxn modelId="{4B8E7DCF-CECC-444D-9FA3-5296B4A48B0D}" type="presOf" srcId="{5EAAC3FA-9957-4931-A8AC-FB76B19745FD}" destId="{4AD1D1F4-3EC7-49D1-B50B-A83FA4840216}" srcOrd="0" destOrd="0" presId="urn:microsoft.com/office/officeart/2009/3/layout/HorizontalOrganizationChart"/>
    <dgm:cxn modelId="{7412C7D6-108B-4B0D-B3FB-7D35495246E3}" type="presOf" srcId="{A9A90E2E-9408-4ECC-87D0-072A5DE08C91}" destId="{B486A354-6C42-4E11-BB51-A7BACD5FAEF2}" srcOrd="1" destOrd="0" presId="urn:microsoft.com/office/officeart/2009/3/layout/HorizontalOrganizationChart"/>
    <dgm:cxn modelId="{053DAFE1-5C67-45FA-87E5-4D74B8A68F85}" type="presOf" srcId="{7D986C30-A490-4BCE-B9F8-9EEE33CC8925}" destId="{B5054EF7-4469-42D2-A96B-D968729BE9A8}" srcOrd="0" destOrd="0" presId="urn:microsoft.com/office/officeart/2009/3/layout/HorizontalOrganizationChart"/>
    <dgm:cxn modelId="{2C6643F9-BB7F-4CE8-B76E-3409546AE172}" type="presOf" srcId="{343A2EF9-5F64-40DE-8E5C-10AE9F1DC856}" destId="{8611CA22-AB80-4289-AB7E-53B17F1B89E3}" srcOrd="0" destOrd="0" presId="urn:microsoft.com/office/officeart/2009/3/layout/HorizontalOrganizationChart"/>
    <dgm:cxn modelId="{16C07728-F702-41E1-80F5-B5197991AB6D}" type="presParOf" srcId="{ED5886D5-A831-4CE6-A925-186C14A3D5B7}" destId="{5D2138C0-86BF-4E3E-B615-6933480C721F}" srcOrd="0" destOrd="0" presId="urn:microsoft.com/office/officeart/2009/3/layout/HorizontalOrganizationChart"/>
    <dgm:cxn modelId="{D81D6D01-697F-496E-B62F-2F76130CD67A}" type="presParOf" srcId="{5D2138C0-86BF-4E3E-B615-6933480C721F}" destId="{A32A0C76-F223-4557-9DD5-F342E3A2F1D2}" srcOrd="0" destOrd="0" presId="urn:microsoft.com/office/officeart/2009/3/layout/HorizontalOrganizationChart"/>
    <dgm:cxn modelId="{59053B87-1AFD-4B50-9C54-9D5F0791B218}" type="presParOf" srcId="{A32A0C76-F223-4557-9DD5-F342E3A2F1D2}" destId="{0CCEA2AA-FB2A-4D75-81FD-5D447F4A7D08}" srcOrd="0" destOrd="0" presId="urn:microsoft.com/office/officeart/2009/3/layout/HorizontalOrganizationChart"/>
    <dgm:cxn modelId="{8F302545-638D-4B79-A393-51E5D02485A1}" type="presParOf" srcId="{A32A0C76-F223-4557-9DD5-F342E3A2F1D2}" destId="{9900262C-5A3B-4C9B-823F-D028A6BBF95B}" srcOrd="1" destOrd="0" presId="urn:microsoft.com/office/officeart/2009/3/layout/HorizontalOrganizationChart"/>
    <dgm:cxn modelId="{E2EADE66-B880-4B19-B588-E36616320F6D}" type="presParOf" srcId="{5D2138C0-86BF-4E3E-B615-6933480C721F}" destId="{F2A3A3CA-CBAD-4A51-A488-BC05769951C2}" srcOrd="1" destOrd="0" presId="urn:microsoft.com/office/officeart/2009/3/layout/HorizontalOrganizationChart"/>
    <dgm:cxn modelId="{5BED097B-4FAD-4C16-9E53-DDEEEA658B6D}" type="presParOf" srcId="{F2A3A3CA-CBAD-4A51-A488-BC05769951C2}" destId="{34151755-A2F5-4D6C-8FFC-D203CBCD8805}" srcOrd="0" destOrd="0" presId="urn:microsoft.com/office/officeart/2009/3/layout/HorizontalOrganizationChart"/>
    <dgm:cxn modelId="{4FDD5847-400E-4897-B33D-B0BE920524E7}" type="presParOf" srcId="{F2A3A3CA-CBAD-4A51-A488-BC05769951C2}" destId="{B71EAD99-D35B-4874-8BB7-E54F72896ACE}" srcOrd="1" destOrd="0" presId="urn:microsoft.com/office/officeart/2009/3/layout/HorizontalOrganizationChart"/>
    <dgm:cxn modelId="{4CA6AE1E-28CF-45CE-BE7F-50AFC9AFB022}" type="presParOf" srcId="{B71EAD99-D35B-4874-8BB7-E54F72896ACE}" destId="{DA5D4743-1E40-4DDF-AA91-6038F15DF13B}" srcOrd="0" destOrd="0" presId="urn:microsoft.com/office/officeart/2009/3/layout/HorizontalOrganizationChart"/>
    <dgm:cxn modelId="{CA334CEA-34AB-4110-8286-883ED863E9F7}" type="presParOf" srcId="{DA5D4743-1E40-4DDF-AA91-6038F15DF13B}" destId="{AAA4F290-48E6-416E-932A-AC4670F10756}" srcOrd="0" destOrd="0" presId="urn:microsoft.com/office/officeart/2009/3/layout/HorizontalOrganizationChart"/>
    <dgm:cxn modelId="{E6A9C88B-8B9D-451E-94AF-4E76E152036D}" type="presParOf" srcId="{DA5D4743-1E40-4DDF-AA91-6038F15DF13B}" destId="{B486A354-6C42-4E11-BB51-A7BACD5FAEF2}" srcOrd="1" destOrd="0" presId="urn:microsoft.com/office/officeart/2009/3/layout/HorizontalOrganizationChart"/>
    <dgm:cxn modelId="{33840260-FE0F-45FF-96E5-BAA029A289BA}" type="presParOf" srcId="{B71EAD99-D35B-4874-8BB7-E54F72896ACE}" destId="{03BD3EB9-0590-44DA-93D1-F15B78104813}" srcOrd="1" destOrd="0" presId="urn:microsoft.com/office/officeart/2009/3/layout/HorizontalOrganizationChart"/>
    <dgm:cxn modelId="{49F06414-5E76-4B40-B55B-9E954BB19B7A}" type="presParOf" srcId="{B71EAD99-D35B-4874-8BB7-E54F72896ACE}" destId="{2C08DAF4-5901-42A7-BC0D-D5ACDBE06248}" srcOrd="2" destOrd="0" presId="urn:microsoft.com/office/officeart/2009/3/layout/HorizontalOrganizationChart"/>
    <dgm:cxn modelId="{AC38A6DA-57F9-4A3A-BB07-B826DECE6141}" type="presParOf" srcId="{F2A3A3CA-CBAD-4A51-A488-BC05769951C2}" destId="{F0408246-D524-4912-9981-074A4AEFA06E}" srcOrd="2" destOrd="0" presId="urn:microsoft.com/office/officeart/2009/3/layout/HorizontalOrganizationChart"/>
    <dgm:cxn modelId="{B10E6B4E-7EBA-4501-A44F-CD57BBA80444}" type="presParOf" srcId="{F2A3A3CA-CBAD-4A51-A488-BC05769951C2}" destId="{A8DC1697-A904-41ED-8A3B-00D64A0F1C0C}" srcOrd="3" destOrd="0" presId="urn:microsoft.com/office/officeart/2009/3/layout/HorizontalOrganizationChart"/>
    <dgm:cxn modelId="{C63EBF7E-843F-4CF8-9114-EAFF8205C447}" type="presParOf" srcId="{A8DC1697-A904-41ED-8A3B-00D64A0F1C0C}" destId="{0F2591DE-3A51-4B0A-A657-486801341AB1}" srcOrd="0" destOrd="0" presId="urn:microsoft.com/office/officeart/2009/3/layout/HorizontalOrganizationChart"/>
    <dgm:cxn modelId="{90A5C029-C389-4BA4-A531-EE36D7DA774D}" type="presParOf" srcId="{0F2591DE-3A51-4B0A-A657-486801341AB1}" destId="{82FE71EC-9CC1-456E-967B-7D3FD1ABD9B5}" srcOrd="0" destOrd="0" presId="urn:microsoft.com/office/officeart/2009/3/layout/HorizontalOrganizationChart"/>
    <dgm:cxn modelId="{A07A4441-AFEC-4BD9-B608-55B006AB38BF}" type="presParOf" srcId="{0F2591DE-3A51-4B0A-A657-486801341AB1}" destId="{EB188548-4FC3-4108-A101-B29476BECCAC}" srcOrd="1" destOrd="0" presId="urn:microsoft.com/office/officeart/2009/3/layout/HorizontalOrganizationChart"/>
    <dgm:cxn modelId="{94601EFA-E6D4-41BC-9287-42227628C6B0}" type="presParOf" srcId="{A8DC1697-A904-41ED-8A3B-00D64A0F1C0C}" destId="{5884020F-242C-48D1-B2AD-38588D569AEB}" srcOrd="1" destOrd="0" presId="urn:microsoft.com/office/officeart/2009/3/layout/HorizontalOrganizationChart"/>
    <dgm:cxn modelId="{BCB531A7-3152-401D-9D29-A3E2D4C6D7A4}" type="presParOf" srcId="{A8DC1697-A904-41ED-8A3B-00D64A0F1C0C}" destId="{90038BDA-33E5-4300-A245-A26086D736D0}" srcOrd="2" destOrd="0" presId="urn:microsoft.com/office/officeart/2009/3/layout/HorizontalOrganizationChart"/>
    <dgm:cxn modelId="{0231B186-1A23-477F-9B8B-BA18762AB15C}" type="presParOf" srcId="{F2A3A3CA-CBAD-4A51-A488-BC05769951C2}" destId="{886662B0-CECD-434A-9A31-91652C932870}" srcOrd="4" destOrd="0" presId="urn:microsoft.com/office/officeart/2009/3/layout/HorizontalOrganizationChart"/>
    <dgm:cxn modelId="{BF6CA171-9CED-4E89-B18A-AD4B828A090B}" type="presParOf" srcId="{F2A3A3CA-CBAD-4A51-A488-BC05769951C2}" destId="{3FD2E9B8-D822-4F67-9A5C-68CB7084C612}" srcOrd="5" destOrd="0" presId="urn:microsoft.com/office/officeart/2009/3/layout/HorizontalOrganizationChart"/>
    <dgm:cxn modelId="{89056FE5-1980-4DB5-941F-FDD6D7C50125}" type="presParOf" srcId="{3FD2E9B8-D822-4F67-9A5C-68CB7084C612}" destId="{3B8FCD14-CD7F-4056-BAD8-B86DB6B30F9D}" srcOrd="0" destOrd="0" presId="urn:microsoft.com/office/officeart/2009/3/layout/HorizontalOrganizationChart"/>
    <dgm:cxn modelId="{8EC1B7F2-3108-4963-9C68-AB8C00BDE2E4}" type="presParOf" srcId="{3B8FCD14-CD7F-4056-BAD8-B86DB6B30F9D}" destId="{8611CA22-AB80-4289-AB7E-53B17F1B89E3}" srcOrd="0" destOrd="0" presId="urn:microsoft.com/office/officeart/2009/3/layout/HorizontalOrganizationChart"/>
    <dgm:cxn modelId="{5E3D2231-C69B-42DF-8FBA-FA748520BBC3}" type="presParOf" srcId="{3B8FCD14-CD7F-4056-BAD8-B86DB6B30F9D}" destId="{6BF2489B-9090-444B-B25A-4FDBF23137EE}" srcOrd="1" destOrd="0" presId="urn:microsoft.com/office/officeart/2009/3/layout/HorizontalOrganizationChart"/>
    <dgm:cxn modelId="{A82E29A1-BA70-4AB1-A2E4-E574FD9A1020}" type="presParOf" srcId="{3FD2E9B8-D822-4F67-9A5C-68CB7084C612}" destId="{E2120559-EDE9-4908-9001-D19E6D3F11A9}" srcOrd="1" destOrd="0" presId="urn:microsoft.com/office/officeart/2009/3/layout/HorizontalOrganizationChart"/>
    <dgm:cxn modelId="{E05C920C-31C4-4E67-A54F-FCA5B8462B5A}" type="presParOf" srcId="{3FD2E9B8-D822-4F67-9A5C-68CB7084C612}" destId="{44594EC0-B7D6-42FD-B1C2-9456537DCE44}" srcOrd="2" destOrd="0" presId="urn:microsoft.com/office/officeart/2009/3/layout/HorizontalOrganizationChart"/>
    <dgm:cxn modelId="{3F4A39BF-D9B3-4573-A447-EE518E363EAF}" type="presParOf" srcId="{5D2138C0-86BF-4E3E-B615-6933480C721F}" destId="{B659B371-ADD3-4124-A29F-777AAF15C746}" srcOrd="2" destOrd="0" presId="urn:microsoft.com/office/officeart/2009/3/layout/HorizontalOrganizationChart"/>
    <dgm:cxn modelId="{F4CDFE6A-53AF-4B00-A29D-FE50CE7C9D75}" type="presParOf" srcId="{B659B371-ADD3-4124-A29F-777AAF15C746}" destId="{B5054EF7-4469-42D2-A96B-D968729BE9A8}" srcOrd="0" destOrd="0" presId="urn:microsoft.com/office/officeart/2009/3/layout/HorizontalOrganizationChart"/>
    <dgm:cxn modelId="{A5672FB3-8200-4EC7-A840-166C6998959F}" type="presParOf" srcId="{B659B371-ADD3-4124-A29F-777AAF15C746}" destId="{EBD72CA6-78D0-430F-947E-92423EE92A51}" srcOrd="1" destOrd="0" presId="urn:microsoft.com/office/officeart/2009/3/layout/HorizontalOrganizationChart"/>
    <dgm:cxn modelId="{342A88EF-D532-4B58-B82B-04B98FC36F93}" type="presParOf" srcId="{EBD72CA6-78D0-430F-947E-92423EE92A51}" destId="{18EE2212-1BA4-40AC-AAAB-1D3CAC393839}" srcOrd="0" destOrd="0" presId="urn:microsoft.com/office/officeart/2009/3/layout/HorizontalOrganizationChart"/>
    <dgm:cxn modelId="{49C2AA3C-D950-4DC7-AB78-FC7E45402D51}" type="presParOf" srcId="{18EE2212-1BA4-40AC-AAAB-1D3CAC393839}" destId="{4AD1D1F4-3EC7-49D1-B50B-A83FA4840216}" srcOrd="0" destOrd="0" presId="urn:microsoft.com/office/officeart/2009/3/layout/HorizontalOrganizationChart"/>
    <dgm:cxn modelId="{1DA571AA-1C5F-4A8D-B363-F08810F71F87}" type="presParOf" srcId="{18EE2212-1BA4-40AC-AAAB-1D3CAC393839}" destId="{AE4E4747-7D45-4D81-A8AB-30C5D6EF5F5F}" srcOrd="1" destOrd="0" presId="urn:microsoft.com/office/officeart/2009/3/layout/HorizontalOrganizationChart"/>
    <dgm:cxn modelId="{FC2C5D4A-152D-46C1-A2D5-C91BA89C7EF5}" type="presParOf" srcId="{EBD72CA6-78D0-430F-947E-92423EE92A51}" destId="{BDD8B97C-1D37-4CE1-9458-73AA242457F9}" srcOrd="1" destOrd="0" presId="urn:microsoft.com/office/officeart/2009/3/layout/HorizontalOrganizationChart"/>
    <dgm:cxn modelId="{D0732247-41FB-45DB-8CAA-DD8F3FDCFDFB}" type="presParOf" srcId="{EBD72CA6-78D0-430F-947E-92423EE92A51}" destId="{19B2EF9B-501A-48B0-8EF7-DB74A8F8E1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436B12-11F9-4499-BBFA-19FCE4D19792}" type="doc">
      <dgm:prSet loTypeId="urn:microsoft.com/office/officeart/2005/8/layout/chevron1" loCatId="process" qsTypeId="urn:microsoft.com/office/officeart/2005/8/quickstyle/simple1" qsCatId="simple" csTypeId="urn:microsoft.com/office/officeart/2005/8/colors/colorful4" csCatId="colorful" phldr="1"/>
      <dgm:spPr/>
    </dgm:pt>
    <dgm:pt modelId="{2D5E2A64-1F43-4909-9F5C-3F93B01DF031}">
      <dgm:prSet phldrT="[Texto]" custT="1"/>
      <dgm:spPr/>
      <dgm:t>
        <a:bodyPr/>
        <a:lstStyle/>
        <a:p>
          <a:r>
            <a:rPr lang="es-CL" sz="1200" dirty="0">
              <a:latin typeface="Abel" panose="020B0604020202020204" charset="0"/>
            </a:rPr>
            <a:t>Pasos a seguir, Modo operativo Covid-19 </a:t>
          </a:r>
        </a:p>
      </dgm:t>
    </dgm:pt>
    <dgm:pt modelId="{0385A529-B4EF-494D-8CF9-6D4DCDBA41AB}" type="parTrans" cxnId="{F8D7C392-D99F-4EEA-B56E-3A4A2916C5C8}">
      <dgm:prSet/>
      <dgm:spPr/>
      <dgm:t>
        <a:bodyPr/>
        <a:lstStyle/>
        <a:p>
          <a:endParaRPr lang="es-CL"/>
        </a:p>
      </dgm:t>
    </dgm:pt>
    <dgm:pt modelId="{E7FB9B23-554A-4605-8CD3-666F526B96D6}" type="sibTrans" cxnId="{F8D7C392-D99F-4EEA-B56E-3A4A2916C5C8}">
      <dgm:prSet/>
      <dgm:spPr/>
      <dgm:t>
        <a:bodyPr/>
        <a:lstStyle/>
        <a:p>
          <a:endParaRPr lang="es-CL"/>
        </a:p>
      </dgm:t>
    </dgm:pt>
    <dgm:pt modelId="{F2EF151F-7BD8-457D-B822-F30826DFC0A1}">
      <dgm:prSet phldrT="[Texto]" custT="1"/>
      <dgm:spPr/>
      <dgm:t>
        <a:bodyPr/>
        <a:lstStyle/>
        <a:p>
          <a:r>
            <a:rPr lang="es-CL" sz="1200" dirty="0">
              <a:latin typeface="Abel" panose="020B0604020202020204" charset="0"/>
            </a:rPr>
            <a:t>Evaluación del accidente </a:t>
          </a:r>
        </a:p>
      </dgm:t>
    </dgm:pt>
    <dgm:pt modelId="{609E51B3-2C15-414A-B7FC-5DD5CC60FD8F}" type="parTrans" cxnId="{5FA42FC6-4C99-475E-95F1-EEF6E81D6662}">
      <dgm:prSet/>
      <dgm:spPr/>
      <dgm:t>
        <a:bodyPr/>
        <a:lstStyle/>
        <a:p>
          <a:endParaRPr lang="es-CL"/>
        </a:p>
      </dgm:t>
    </dgm:pt>
    <dgm:pt modelId="{0E6DF759-0CF3-467A-8A18-9E55C0A07A63}" type="sibTrans" cxnId="{5FA42FC6-4C99-475E-95F1-EEF6E81D6662}">
      <dgm:prSet/>
      <dgm:spPr/>
      <dgm:t>
        <a:bodyPr/>
        <a:lstStyle/>
        <a:p>
          <a:endParaRPr lang="es-CL"/>
        </a:p>
      </dgm:t>
    </dgm:pt>
    <dgm:pt modelId="{7D1CB589-0FA7-44A9-BBD8-820AD4FE467D}">
      <dgm:prSet phldrT="[Texto]" custT="1"/>
      <dgm:spPr/>
      <dgm:t>
        <a:bodyPr/>
        <a:lstStyle/>
        <a:p>
          <a:r>
            <a:rPr lang="es-CL" sz="1200" dirty="0">
              <a:latin typeface="Abel" panose="020B0604020202020204" charset="0"/>
            </a:rPr>
            <a:t>Consideraciones </a:t>
          </a:r>
        </a:p>
      </dgm:t>
    </dgm:pt>
    <dgm:pt modelId="{B45841F5-F66A-4364-BDD3-E3AEB3B98816}" type="parTrans" cxnId="{C5E72552-538F-4211-BE75-799C8EFED74E}">
      <dgm:prSet/>
      <dgm:spPr/>
      <dgm:t>
        <a:bodyPr/>
        <a:lstStyle/>
        <a:p>
          <a:endParaRPr lang="es-CL"/>
        </a:p>
      </dgm:t>
    </dgm:pt>
    <dgm:pt modelId="{2070ACD8-C9D4-4495-9277-4CCECA7FFD01}" type="sibTrans" cxnId="{C5E72552-538F-4211-BE75-799C8EFED74E}">
      <dgm:prSet/>
      <dgm:spPr/>
      <dgm:t>
        <a:bodyPr/>
        <a:lstStyle/>
        <a:p>
          <a:endParaRPr lang="es-CL"/>
        </a:p>
      </dgm:t>
    </dgm:pt>
    <dgm:pt modelId="{C78C4B81-483F-44C6-9DFE-C4E6A919726B}" type="pres">
      <dgm:prSet presAssocID="{35436B12-11F9-4499-BBFA-19FCE4D19792}" presName="Name0" presStyleCnt="0">
        <dgm:presLayoutVars>
          <dgm:dir/>
          <dgm:animLvl val="lvl"/>
          <dgm:resizeHandles val="exact"/>
        </dgm:presLayoutVars>
      </dgm:prSet>
      <dgm:spPr/>
    </dgm:pt>
    <dgm:pt modelId="{C8E7F53A-3F72-4094-9A4D-2307D5B4FB9C}" type="pres">
      <dgm:prSet presAssocID="{2D5E2A64-1F43-4909-9F5C-3F93B01DF031}" presName="parTxOnly" presStyleLbl="node1" presStyleIdx="0" presStyleCnt="3" custLinFactX="-69284" custLinFactNeighborX="-100000" custLinFactNeighborY="-33964">
        <dgm:presLayoutVars>
          <dgm:chMax val="0"/>
          <dgm:chPref val="0"/>
          <dgm:bulletEnabled val="1"/>
        </dgm:presLayoutVars>
      </dgm:prSet>
      <dgm:spPr/>
    </dgm:pt>
    <dgm:pt modelId="{C3A33F22-43C6-4180-8B53-2C641E7B1EEF}" type="pres">
      <dgm:prSet presAssocID="{E7FB9B23-554A-4605-8CD3-666F526B96D6}" presName="parTxOnlySpace" presStyleCnt="0"/>
      <dgm:spPr/>
    </dgm:pt>
    <dgm:pt modelId="{9B09B0D0-D1EA-4C76-AA22-B44042834461}" type="pres">
      <dgm:prSet presAssocID="{F2EF151F-7BD8-457D-B822-F30826DFC0A1}" presName="parTxOnly" presStyleLbl="node1" presStyleIdx="1" presStyleCnt="3">
        <dgm:presLayoutVars>
          <dgm:chMax val="0"/>
          <dgm:chPref val="0"/>
          <dgm:bulletEnabled val="1"/>
        </dgm:presLayoutVars>
      </dgm:prSet>
      <dgm:spPr/>
    </dgm:pt>
    <dgm:pt modelId="{2768727B-CC3E-4F05-96BC-42892285463A}" type="pres">
      <dgm:prSet presAssocID="{0E6DF759-0CF3-467A-8A18-9E55C0A07A63}" presName="parTxOnlySpace" presStyleCnt="0"/>
      <dgm:spPr/>
    </dgm:pt>
    <dgm:pt modelId="{3A28A040-154B-4BB1-AD24-4707ABF7E30C}" type="pres">
      <dgm:prSet presAssocID="{7D1CB589-0FA7-44A9-BBD8-820AD4FE467D}" presName="parTxOnly" presStyleLbl="node1" presStyleIdx="2" presStyleCnt="3" custAng="0" custLinFactNeighborY="1164">
        <dgm:presLayoutVars>
          <dgm:chMax val="0"/>
          <dgm:chPref val="0"/>
          <dgm:bulletEnabled val="1"/>
        </dgm:presLayoutVars>
      </dgm:prSet>
      <dgm:spPr/>
    </dgm:pt>
  </dgm:ptLst>
  <dgm:cxnLst>
    <dgm:cxn modelId="{FE5D1F37-A892-4083-B996-47785BF96E8A}" type="presOf" srcId="{2D5E2A64-1F43-4909-9F5C-3F93B01DF031}" destId="{C8E7F53A-3F72-4094-9A4D-2307D5B4FB9C}" srcOrd="0" destOrd="0" presId="urn:microsoft.com/office/officeart/2005/8/layout/chevron1"/>
    <dgm:cxn modelId="{C40E4847-1A57-4E10-95D1-CB0EB6216EFE}" type="presOf" srcId="{35436B12-11F9-4499-BBFA-19FCE4D19792}" destId="{C78C4B81-483F-44C6-9DFE-C4E6A919726B}" srcOrd="0" destOrd="0" presId="urn:microsoft.com/office/officeart/2005/8/layout/chevron1"/>
    <dgm:cxn modelId="{C5E72552-538F-4211-BE75-799C8EFED74E}" srcId="{35436B12-11F9-4499-BBFA-19FCE4D19792}" destId="{7D1CB589-0FA7-44A9-BBD8-820AD4FE467D}" srcOrd="2" destOrd="0" parTransId="{B45841F5-F66A-4364-BDD3-E3AEB3B98816}" sibTransId="{2070ACD8-C9D4-4495-9277-4CCECA7FFD01}"/>
    <dgm:cxn modelId="{F8D7C392-D99F-4EEA-B56E-3A4A2916C5C8}" srcId="{35436B12-11F9-4499-BBFA-19FCE4D19792}" destId="{2D5E2A64-1F43-4909-9F5C-3F93B01DF031}" srcOrd="0" destOrd="0" parTransId="{0385A529-B4EF-494D-8CF9-6D4DCDBA41AB}" sibTransId="{E7FB9B23-554A-4605-8CD3-666F526B96D6}"/>
    <dgm:cxn modelId="{C9B638C1-4C7B-4133-9932-49925886CC3D}" type="presOf" srcId="{7D1CB589-0FA7-44A9-BBD8-820AD4FE467D}" destId="{3A28A040-154B-4BB1-AD24-4707ABF7E30C}" srcOrd="0" destOrd="0" presId="urn:microsoft.com/office/officeart/2005/8/layout/chevron1"/>
    <dgm:cxn modelId="{5FA42FC6-4C99-475E-95F1-EEF6E81D6662}" srcId="{35436B12-11F9-4499-BBFA-19FCE4D19792}" destId="{F2EF151F-7BD8-457D-B822-F30826DFC0A1}" srcOrd="1" destOrd="0" parTransId="{609E51B3-2C15-414A-B7FC-5DD5CC60FD8F}" sibTransId="{0E6DF759-0CF3-467A-8A18-9E55C0A07A63}"/>
    <dgm:cxn modelId="{C7688AF3-8510-4F4F-8916-A7898D389054}" type="presOf" srcId="{F2EF151F-7BD8-457D-B822-F30826DFC0A1}" destId="{9B09B0D0-D1EA-4C76-AA22-B44042834461}" srcOrd="0" destOrd="0" presId="urn:microsoft.com/office/officeart/2005/8/layout/chevron1"/>
    <dgm:cxn modelId="{E81F0D4B-F56C-4720-A0DF-8023C5B5182F}" type="presParOf" srcId="{C78C4B81-483F-44C6-9DFE-C4E6A919726B}" destId="{C8E7F53A-3F72-4094-9A4D-2307D5B4FB9C}" srcOrd="0" destOrd="0" presId="urn:microsoft.com/office/officeart/2005/8/layout/chevron1"/>
    <dgm:cxn modelId="{4DE8E892-BD24-416F-8625-9C85CDC596EF}" type="presParOf" srcId="{C78C4B81-483F-44C6-9DFE-C4E6A919726B}" destId="{C3A33F22-43C6-4180-8B53-2C641E7B1EEF}" srcOrd="1" destOrd="0" presId="urn:microsoft.com/office/officeart/2005/8/layout/chevron1"/>
    <dgm:cxn modelId="{861847B8-E413-4E23-90BD-690F880E50D2}" type="presParOf" srcId="{C78C4B81-483F-44C6-9DFE-C4E6A919726B}" destId="{9B09B0D0-D1EA-4C76-AA22-B44042834461}" srcOrd="2" destOrd="0" presId="urn:microsoft.com/office/officeart/2005/8/layout/chevron1"/>
    <dgm:cxn modelId="{7E417B47-2DCA-4B92-B8AE-A9A3264FB384}" type="presParOf" srcId="{C78C4B81-483F-44C6-9DFE-C4E6A919726B}" destId="{2768727B-CC3E-4F05-96BC-42892285463A}" srcOrd="3" destOrd="0" presId="urn:microsoft.com/office/officeart/2005/8/layout/chevron1"/>
    <dgm:cxn modelId="{E714C638-FE31-41C7-83E6-D83FD4A7A43C}" type="presParOf" srcId="{C78C4B81-483F-44C6-9DFE-C4E6A919726B}" destId="{3A28A040-154B-4BB1-AD24-4707ABF7E30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A3BE-9B00-49A6-8D25-61413AA0A923}">
      <dsp:nvSpPr>
        <dsp:cNvPr id="0" name=""/>
        <dsp:cNvSpPr/>
      </dsp:nvSpPr>
      <dsp:spPr>
        <a:xfrm>
          <a:off x="3191" y="1391892"/>
          <a:ext cx="1323082" cy="1323082"/>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solidFill>
                <a:schemeClr val="tx1"/>
              </a:solidFill>
              <a:latin typeface="Arial Narrow" panose="020B0606020202030204" pitchFamily="34" charset="0"/>
            </a:rPr>
            <a:t>Institución Educativa </a:t>
          </a:r>
        </a:p>
      </dsp:txBody>
      <dsp:txXfrm>
        <a:off x="196952" y="1585653"/>
        <a:ext cx="935560" cy="935560"/>
      </dsp:txXfrm>
    </dsp:sp>
    <dsp:sp modelId="{0DFFE475-9677-4697-BB05-F8201D767E8B}">
      <dsp:nvSpPr>
        <dsp:cNvPr id="0" name=""/>
        <dsp:cNvSpPr/>
      </dsp:nvSpPr>
      <dsp:spPr>
        <a:xfrm rot="18933111">
          <a:off x="1301856" y="1858952"/>
          <a:ext cx="445361" cy="0"/>
        </a:xfrm>
        <a:custGeom>
          <a:avLst/>
          <a:gdLst/>
          <a:ahLst/>
          <a:cxnLst/>
          <a:rect l="0" t="0" r="0" b="0"/>
          <a:pathLst>
            <a:path>
              <a:moveTo>
                <a:pt x="0" y="0"/>
              </a:moveTo>
              <a:lnTo>
                <a:pt x="44536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37D452-BB27-4FE3-9B8B-E274D523FD70}">
      <dsp:nvSpPr>
        <dsp:cNvPr id="0" name=""/>
        <dsp:cNvSpPr/>
      </dsp:nvSpPr>
      <dsp:spPr>
        <a:xfrm rot="13358555">
          <a:off x="3032271" y="1849414"/>
          <a:ext cx="432217" cy="0"/>
        </a:xfrm>
        <a:custGeom>
          <a:avLst/>
          <a:gdLst/>
          <a:ahLst/>
          <a:cxnLst/>
          <a:rect l="0" t="0" r="0" b="0"/>
          <a:pathLst>
            <a:path>
              <a:moveTo>
                <a:pt x="0" y="0"/>
              </a:moveTo>
              <a:lnTo>
                <a:pt x="432217"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E61C80-DC14-4AA1-8A2C-DCB1F71A6726}">
      <dsp:nvSpPr>
        <dsp:cNvPr id="0" name=""/>
        <dsp:cNvSpPr/>
      </dsp:nvSpPr>
      <dsp:spPr>
        <a:xfrm>
          <a:off x="1683505" y="1703017"/>
          <a:ext cx="154649" cy="0"/>
        </a:xfrm>
        <a:prstGeom prst="line">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73FBC8-ECA8-4B22-BE06-0481B054EF2B}">
      <dsp:nvSpPr>
        <dsp:cNvPr id="0" name=""/>
        <dsp:cNvSpPr/>
      </dsp:nvSpPr>
      <dsp:spPr>
        <a:xfrm>
          <a:off x="1838155" y="1374035"/>
          <a:ext cx="1096607" cy="657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Propiciara un espacio de </a:t>
          </a:r>
        </a:p>
      </dsp:txBody>
      <dsp:txXfrm>
        <a:off x="1838155" y="1374035"/>
        <a:ext cx="1096607" cy="657964"/>
      </dsp:txXfrm>
    </dsp:sp>
    <dsp:sp modelId="{449E4EF4-F379-4487-B871-A0CC2D54C7F3}">
      <dsp:nvSpPr>
        <dsp:cNvPr id="0" name=""/>
        <dsp:cNvSpPr/>
      </dsp:nvSpPr>
      <dsp:spPr>
        <a:xfrm>
          <a:off x="2934762" y="1703017"/>
          <a:ext cx="154649" cy="0"/>
        </a:xfrm>
        <a:prstGeom prst="line">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C90F76-AD9B-4E0D-86C0-12670E982AB6}">
      <dsp:nvSpPr>
        <dsp:cNvPr id="0" name=""/>
        <dsp:cNvSpPr/>
      </dsp:nvSpPr>
      <dsp:spPr>
        <a:xfrm rot="2443549">
          <a:off x="1314772" y="2224123"/>
          <a:ext cx="419529" cy="0"/>
        </a:xfrm>
        <a:custGeom>
          <a:avLst/>
          <a:gdLst/>
          <a:ahLst/>
          <a:cxnLst/>
          <a:rect l="0" t="0" r="0" b="0"/>
          <a:pathLst>
            <a:path>
              <a:moveTo>
                <a:pt x="0" y="0"/>
              </a:moveTo>
              <a:lnTo>
                <a:pt x="419529"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D362F2-9C34-43A0-9846-3EA2735FF8BF}">
      <dsp:nvSpPr>
        <dsp:cNvPr id="0" name=""/>
        <dsp:cNvSpPr/>
      </dsp:nvSpPr>
      <dsp:spPr>
        <a:xfrm rot="8241445">
          <a:off x="3032271" y="2214585"/>
          <a:ext cx="432217" cy="0"/>
        </a:xfrm>
        <a:custGeom>
          <a:avLst/>
          <a:gdLst/>
          <a:ahLst/>
          <a:cxnLst/>
          <a:rect l="0" t="0" r="0" b="0"/>
          <a:pathLst>
            <a:path>
              <a:moveTo>
                <a:pt x="0" y="0"/>
              </a:moveTo>
              <a:lnTo>
                <a:pt x="432217"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799151-06D9-4AC6-9926-9989E6B4B03C}">
      <dsp:nvSpPr>
        <dsp:cNvPr id="0" name=""/>
        <dsp:cNvSpPr/>
      </dsp:nvSpPr>
      <dsp:spPr>
        <a:xfrm>
          <a:off x="1683505" y="2360982"/>
          <a:ext cx="154649" cy="0"/>
        </a:xfrm>
        <a:prstGeom prst="line">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0DF0AB-D9DD-4C59-BB7F-CB7031422FDD}">
      <dsp:nvSpPr>
        <dsp:cNvPr id="0" name=""/>
        <dsp:cNvSpPr/>
      </dsp:nvSpPr>
      <dsp:spPr>
        <a:xfrm>
          <a:off x="1838155" y="2032000"/>
          <a:ext cx="1096607" cy="657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Acogida y confianza </a:t>
          </a:r>
        </a:p>
      </dsp:txBody>
      <dsp:txXfrm>
        <a:off x="1838155" y="2032000"/>
        <a:ext cx="1096607" cy="657964"/>
      </dsp:txXfrm>
    </dsp:sp>
    <dsp:sp modelId="{C784EA5B-6718-479E-B0FE-B4F15E266406}">
      <dsp:nvSpPr>
        <dsp:cNvPr id="0" name=""/>
        <dsp:cNvSpPr/>
      </dsp:nvSpPr>
      <dsp:spPr>
        <a:xfrm>
          <a:off x="2934762" y="2360982"/>
          <a:ext cx="154649" cy="0"/>
        </a:xfrm>
        <a:prstGeom prst="line">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086E99-EA23-4628-9BB9-72FC8A75E0EE}">
      <dsp:nvSpPr>
        <dsp:cNvPr id="0" name=""/>
        <dsp:cNvSpPr/>
      </dsp:nvSpPr>
      <dsp:spPr>
        <a:xfrm>
          <a:off x="3446644" y="1370458"/>
          <a:ext cx="1323082" cy="1323082"/>
        </a:xfrm>
        <a:prstGeom prst="ellipse">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solidFill>
                <a:schemeClr val="tx1"/>
              </a:solidFill>
              <a:latin typeface="Arial Narrow" panose="020B0606020202030204" pitchFamily="34" charset="0"/>
            </a:rPr>
            <a:t>Institución Educativa Flexibles y pertinente   </a:t>
          </a:r>
          <a:endParaRPr lang="es-CL" sz="1200" kern="1200" dirty="0"/>
        </a:p>
      </dsp:txBody>
      <dsp:txXfrm>
        <a:off x="3640405" y="1564219"/>
        <a:ext cx="935560" cy="935560"/>
      </dsp:txXfrm>
    </dsp:sp>
    <dsp:sp modelId="{4380C063-E2CA-479C-9FBE-8E66A86085E7}">
      <dsp:nvSpPr>
        <dsp:cNvPr id="0" name=""/>
        <dsp:cNvSpPr/>
      </dsp:nvSpPr>
      <dsp:spPr>
        <a:xfrm>
          <a:off x="4769726" y="1391892"/>
          <a:ext cx="1323082" cy="1323082"/>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solidFill>
                <a:schemeClr val="tx1"/>
              </a:solidFill>
              <a:latin typeface="Arial Narrow" panose="020B0606020202030204" pitchFamily="34" charset="0"/>
            </a:rPr>
            <a:t>Familias informadas respecto a las acciones preventivas </a:t>
          </a:r>
        </a:p>
      </dsp:txBody>
      <dsp:txXfrm>
        <a:off x="4963487" y="1585653"/>
        <a:ext cx="935560" cy="93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C395-AB23-4F52-98D1-FBA6DDD18A9D}">
      <dsp:nvSpPr>
        <dsp:cNvPr id="0" name=""/>
        <dsp:cNvSpPr/>
      </dsp:nvSpPr>
      <dsp:spPr>
        <a:xfrm>
          <a:off x="2945198" y="1319"/>
          <a:ext cx="1372416" cy="89207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solidFill>
                <a:schemeClr val="accent2">
                  <a:lumMod val="25000"/>
                </a:schemeClr>
              </a:solidFill>
              <a:latin typeface="Arial Narrow" panose="020B0606020202030204" pitchFamily="34" charset="0"/>
            </a:rPr>
            <a:t>Establecimiento educativo </a:t>
          </a:r>
        </a:p>
      </dsp:txBody>
      <dsp:txXfrm>
        <a:off x="2988745" y="44866"/>
        <a:ext cx="1285322" cy="804976"/>
      </dsp:txXfrm>
    </dsp:sp>
    <dsp:sp modelId="{5684F92A-C998-4282-9E96-061F74D95716}">
      <dsp:nvSpPr>
        <dsp:cNvPr id="0" name=""/>
        <dsp:cNvSpPr/>
      </dsp:nvSpPr>
      <dsp:spPr>
        <a:xfrm>
          <a:off x="1850527" y="447355"/>
          <a:ext cx="3561759" cy="3561759"/>
        </a:xfrm>
        <a:custGeom>
          <a:avLst/>
          <a:gdLst/>
          <a:ahLst/>
          <a:cxnLst/>
          <a:rect l="0" t="0" r="0" b="0"/>
          <a:pathLst>
            <a:path>
              <a:moveTo>
                <a:pt x="2650608" y="226818"/>
              </a:moveTo>
              <a:arcTo wR="1780879" hR="1780879" stAng="17954010" swAng="121062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DD5127-15E2-4687-A89A-7F48465DD1F9}">
      <dsp:nvSpPr>
        <dsp:cNvPr id="0" name=""/>
        <dsp:cNvSpPr/>
      </dsp:nvSpPr>
      <dsp:spPr>
        <a:xfrm>
          <a:off x="4638916" y="1231877"/>
          <a:ext cx="1372416" cy="89207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CL" sz="1200" kern="1200" dirty="0">
              <a:solidFill>
                <a:schemeClr val="accent2">
                  <a:lumMod val="25000"/>
                </a:schemeClr>
              </a:solidFill>
              <a:latin typeface="Arial Narrow" panose="020B0606020202030204" pitchFamily="34" charset="0"/>
            </a:rPr>
            <a:t>Limpieza, higiene y desinfección de las instalaciones  </a:t>
          </a:r>
        </a:p>
      </dsp:txBody>
      <dsp:txXfrm>
        <a:off x="4682463" y="1275424"/>
        <a:ext cx="1285322" cy="804976"/>
      </dsp:txXfrm>
    </dsp:sp>
    <dsp:sp modelId="{05263A96-FC58-4C42-8AC1-A4786D753BD3}">
      <dsp:nvSpPr>
        <dsp:cNvPr id="0" name=""/>
        <dsp:cNvSpPr/>
      </dsp:nvSpPr>
      <dsp:spPr>
        <a:xfrm>
          <a:off x="1850527" y="447355"/>
          <a:ext cx="3561759" cy="3561759"/>
        </a:xfrm>
        <a:custGeom>
          <a:avLst/>
          <a:gdLst/>
          <a:ahLst/>
          <a:cxnLst/>
          <a:rect l="0" t="0" r="0" b="0"/>
          <a:pathLst>
            <a:path>
              <a:moveTo>
                <a:pt x="3557477" y="1904313"/>
              </a:moveTo>
              <a:arcTo wR="1780879" hR="1780879" stAng="21838462" swAng="1359021"/>
            </a:path>
          </a:pathLst>
        </a:custGeom>
        <a:noFill/>
        <a:ln w="9525" cap="flat" cmpd="sng" algn="ctr">
          <a:solidFill>
            <a:schemeClr val="accent2">
              <a:hueOff val="-2223169"/>
              <a:satOff val="-3574"/>
              <a:lumOff val="-710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DBA1DA-C342-48B8-8869-774C29FD44A5}">
      <dsp:nvSpPr>
        <dsp:cNvPr id="0" name=""/>
        <dsp:cNvSpPr/>
      </dsp:nvSpPr>
      <dsp:spPr>
        <a:xfrm>
          <a:off x="3991973" y="3222961"/>
          <a:ext cx="1372416" cy="89207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CL" sz="1200" kern="1200" dirty="0">
              <a:solidFill>
                <a:schemeClr val="accent2">
                  <a:lumMod val="25000"/>
                </a:schemeClr>
              </a:solidFill>
              <a:latin typeface="Arial Narrow" panose="020B0606020202030204" pitchFamily="34" charset="0"/>
            </a:rPr>
            <a:t>Frecuencia según la dependencia o mobiliario por ejemplo sala de actividades o cunas </a:t>
          </a:r>
        </a:p>
      </dsp:txBody>
      <dsp:txXfrm>
        <a:off x="4035520" y="3266508"/>
        <a:ext cx="1285322" cy="804976"/>
      </dsp:txXfrm>
    </dsp:sp>
    <dsp:sp modelId="{D447D564-1045-4DB1-8852-5CCDF01F0CFB}">
      <dsp:nvSpPr>
        <dsp:cNvPr id="0" name=""/>
        <dsp:cNvSpPr/>
      </dsp:nvSpPr>
      <dsp:spPr>
        <a:xfrm>
          <a:off x="1850527" y="447355"/>
          <a:ext cx="3561759" cy="3561759"/>
        </a:xfrm>
        <a:custGeom>
          <a:avLst/>
          <a:gdLst/>
          <a:ahLst/>
          <a:cxnLst/>
          <a:rect l="0" t="0" r="0" b="0"/>
          <a:pathLst>
            <a:path>
              <a:moveTo>
                <a:pt x="1999179" y="3548329"/>
              </a:moveTo>
              <a:arcTo wR="1780879" hR="1780879" stAng="4977540" swAng="844920"/>
            </a:path>
          </a:pathLst>
        </a:custGeom>
        <a:noFill/>
        <a:ln w="9525" cap="flat" cmpd="sng" algn="ctr">
          <a:solidFill>
            <a:schemeClr val="accent2">
              <a:hueOff val="-4446338"/>
              <a:satOff val="-7149"/>
              <a:lumOff val="-142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097999-D41E-4D16-A584-5844470C3E79}">
      <dsp:nvSpPr>
        <dsp:cNvPr id="0" name=""/>
        <dsp:cNvSpPr/>
      </dsp:nvSpPr>
      <dsp:spPr>
        <a:xfrm>
          <a:off x="1898423" y="3222961"/>
          <a:ext cx="1372416" cy="89207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CL" sz="1200" kern="1200" dirty="0">
              <a:solidFill>
                <a:schemeClr val="accent2">
                  <a:lumMod val="25000"/>
                </a:schemeClr>
              </a:solidFill>
              <a:latin typeface="Arial Narrow" panose="020B0606020202030204" pitchFamily="34" charset="0"/>
            </a:rPr>
            <a:t>Monitoreo efectivo de cada procedimiento según lo reglamentado</a:t>
          </a:r>
        </a:p>
      </dsp:txBody>
      <dsp:txXfrm>
        <a:off x="1941970" y="3266508"/>
        <a:ext cx="1285322" cy="804976"/>
      </dsp:txXfrm>
    </dsp:sp>
    <dsp:sp modelId="{78C57E90-BD34-4E10-B8C6-58F30567F2DF}">
      <dsp:nvSpPr>
        <dsp:cNvPr id="0" name=""/>
        <dsp:cNvSpPr/>
      </dsp:nvSpPr>
      <dsp:spPr>
        <a:xfrm>
          <a:off x="1850527" y="447355"/>
          <a:ext cx="3561759" cy="3561759"/>
        </a:xfrm>
        <a:custGeom>
          <a:avLst/>
          <a:gdLst/>
          <a:ahLst/>
          <a:cxnLst/>
          <a:rect l="0" t="0" r="0" b="0"/>
          <a:pathLst>
            <a:path>
              <a:moveTo>
                <a:pt x="202291" y="2605253"/>
              </a:moveTo>
              <a:arcTo wR="1780879" hR="1780879" stAng="9145527" swAng="1174343"/>
            </a:path>
          </a:pathLst>
        </a:custGeom>
        <a:noFill/>
        <a:ln w="9525" cap="flat" cmpd="sng" algn="ctr">
          <a:solidFill>
            <a:schemeClr val="accent2">
              <a:hueOff val="-6669507"/>
              <a:satOff val="-10723"/>
              <a:lumOff val="-2132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B506A6-8337-4F71-A2C4-EA5CBE3324F2}">
      <dsp:nvSpPr>
        <dsp:cNvPr id="0" name=""/>
        <dsp:cNvSpPr/>
      </dsp:nvSpPr>
      <dsp:spPr>
        <a:xfrm>
          <a:off x="1251481" y="1077228"/>
          <a:ext cx="1372416" cy="1201369"/>
        </a:xfrm>
        <a:prstGeom prst="roundRect">
          <a:avLst/>
        </a:prstGeom>
        <a:solidFill>
          <a:srgbClr val="E8C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CL" sz="1200" kern="1200" dirty="0">
              <a:solidFill>
                <a:schemeClr val="accent2">
                  <a:lumMod val="25000"/>
                </a:schemeClr>
              </a:solidFill>
              <a:latin typeface="Arial Narrow" panose="020B0606020202030204" pitchFamily="34" charset="0"/>
            </a:rPr>
            <a:t>Reporte emitido por la responsable de dichas acciones preventiva con su respectiva retroalimentación  </a:t>
          </a:r>
        </a:p>
      </dsp:txBody>
      <dsp:txXfrm>
        <a:off x="1310127" y="1135874"/>
        <a:ext cx="1255124" cy="1084077"/>
      </dsp:txXfrm>
    </dsp:sp>
    <dsp:sp modelId="{46FA0FB4-845C-443F-8652-3FFE4DF9741D}">
      <dsp:nvSpPr>
        <dsp:cNvPr id="0" name=""/>
        <dsp:cNvSpPr/>
      </dsp:nvSpPr>
      <dsp:spPr>
        <a:xfrm>
          <a:off x="1850527" y="447355"/>
          <a:ext cx="3561759" cy="3561759"/>
        </a:xfrm>
        <a:custGeom>
          <a:avLst/>
          <a:gdLst/>
          <a:ahLst/>
          <a:cxnLst/>
          <a:rect l="0" t="0" r="0" b="0"/>
          <a:pathLst>
            <a:path>
              <a:moveTo>
                <a:pt x="535495" y="507871"/>
              </a:moveTo>
              <a:arcTo wR="1780879" hR="1780879" stAng="13537707" swAng="980625"/>
            </a:path>
          </a:pathLst>
        </a:custGeom>
        <a:noFill/>
        <a:ln w="9525" cap="flat" cmpd="sng" algn="ctr">
          <a:solidFill>
            <a:schemeClr val="accent2">
              <a:hueOff val="-8892676"/>
              <a:satOff val="-14298"/>
              <a:lumOff val="-2843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112C-629A-446D-AC1A-4C8D96868359}">
      <dsp:nvSpPr>
        <dsp:cNvPr id="0" name=""/>
        <dsp:cNvSpPr/>
      </dsp:nvSpPr>
      <dsp:spPr>
        <a:xfrm rot="4396374">
          <a:off x="1081997" y="489645"/>
          <a:ext cx="2124157" cy="1481334"/>
        </a:xfrm>
        <a:prstGeom prst="swooshArrow">
          <a:avLst>
            <a:gd name="adj1" fmla="val 16310"/>
            <a:gd name="adj2" fmla="val 313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7C395-8529-482B-924B-F90BB9C5B8EF}">
      <dsp:nvSpPr>
        <dsp:cNvPr id="0" name=""/>
        <dsp:cNvSpPr/>
      </dsp:nvSpPr>
      <dsp:spPr>
        <a:xfrm>
          <a:off x="1877713" y="683069"/>
          <a:ext cx="53641" cy="5364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BCF52A-D9B1-4091-8938-07C294E51CBD}">
      <dsp:nvSpPr>
        <dsp:cNvPr id="0" name=""/>
        <dsp:cNvSpPr/>
      </dsp:nvSpPr>
      <dsp:spPr>
        <a:xfrm>
          <a:off x="2245010" y="979328"/>
          <a:ext cx="53641" cy="5364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5D8D6-330B-4AE4-A576-E64078548F01}">
      <dsp:nvSpPr>
        <dsp:cNvPr id="0" name=""/>
        <dsp:cNvSpPr/>
      </dsp:nvSpPr>
      <dsp:spPr>
        <a:xfrm>
          <a:off x="2520280" y="1325784"/>
          <a:ext cx="53641" cy="5364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68E4B-4109-4992-8D7F-3BD90E6A6DAE}">
      <dsp:nvSpPr>
        <dsp:cNvPr id="0" name=""/>
        <dsp:cNvSpPr/>
      </dsp:nvSpPr>
      <dsp:spPr>
        <a:xfrm>
          <a:off x="939600" y="0"/>
          <a:ext cx="1001474" cy="39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 En que horario se retiraran?</a:t>
          </a:r>
        </a:p>
      </dsp:txBody>
      <dsp:txXfrm>
        <a:off x="939600" y="0"/>
        <a:ext cx="1001474" cy="393700"/>
      </dsp:txXfrm>
    </dsp:sp>
    <dsp:sp modelId="{F8B468CD-E802-4C93-9220-F2A50746E3B6}">
      <dsp:nvSpPr>
        <dsp:cNvPr id="0" name=""/>
        <dsp:cNvSpPr/>
      </dsp:nvSpPr>
      <dsp:spPr>
        <a:xfrm>
          <a:off x="2184676" y="513040"/>
          <a:ext cx="1461611" cy="39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CL" sz="1200" kern="1200" dirty="0">
              <a:latin typeface="Arial Narrow" panose="020B0606020202030204" pitchFamily="34" charset="0"/>
            </a:rPr>
            <a:t> ¿En que horario ingresaran ?</a:t>
          </a:r>
        </a:p>
      </dsp:txBody>
      <dsp:txXfrm>
        <a:off x="2184676" y="513040"/>
        <a:ext cx="1461611" cy="393700"/>
      </dsp:txXfrm>
    </dsp:sp>
    <dsp:sp modelId="{DA5106AD-2E2B-4D5C-AD52-D6753D563BE0}">
      <dsp:nvSpPr>
        <dsp:cNvPr id="0" name=""/>
        <dsp:cNvSpPr/>
      </dsp:nvSpPr>
      <dsp:spPr>
        <a:xfrm>
          <a:off x="682430" y="921346"/>
          <a:ext cx="1163875" cy="31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s-CL" sz="1200" kern="1200" dirty="0">
              <a:latin typeface="Arial Narrow" panose="020B0606020202030204" pitchFamily="34" charset="0"/>
            </a:rPr>
            <a:t>¿ Cuántos niños (as) Asistirán? </a:t>
          </a:r>
        </a:p>
      </dsp:txBody>
      <dsp:txXfrm>
        <a:off x="682430" y="921346"/>
        <a:ext cx="1163875" cy="314991"/>
      </dsp:txXfrm>
    </dsp:sp>
    <dsp:sp modelId="{619084FF-BF30-42D3-9C0B-A77401D39CC5}">
      <dsp:nvSpPr>
        <dsp:cNvPr id="0" name=""/>
        <dsp:cNvSpPr/>
      </dsp:nvSpPr>
      <dsp:spPr>
        <a:xfrm>
          <a:off x="2805069" y="1141468"/>
          <a:ext cx="1203569" cy="39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CL" sz="1200" kern="1200" dirty="0">
              <a:latin typeface="Arial Narrow" panose="020B0606020202030204" pitchFamily="34" charset="0"/>
            </a:rPr>
            <a:t>¿ Que cursos asistirán? </a:t>
          </a:r>
        </a:p>
      </dsp:txBody>
      <dsp:txXfrm>
        <a:off x="2805069" y="1141468"/>
        <a:ext cx="1203569" cy="393700"/>
      </dsp:txXfrm>
    </dsp:sp>
    <dsp:sp modelId="{0BAACFBD-CD9E-4A7E-86DA-7DB3845E45F7}">
      <dsp:nvSpPr>
        <dsp:cNvPr id="0" name=""/>
        <dsp:cNvSpPr/>
      </dsp:nvSpPr>
      <dsp:spPr>
        <a:xfrm>
          <a:off x="2292943" y="2066924"/>
          <a:ext cx="1353343" cy="39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Establecimiento educativo </a:t>
          </a:r>
        </a:p>
      </dsp:txBody>
      <dsp:txXfrm>
        <a:off x="2292943" y="2066924"/>
        <a:ext cx="1353343" cy="393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54EF7-4469-42D2-A96B-D968729BE9A8}">
      <dsp:nvSpPr>
        <dsp:cNvPr id="0" name=""/>
        <dsp:cNvSpPr/>
      </dsp:nvSpPr>
      <dsp:spPr>
        <a:xfrm>
          <a:off x="2127497" y="1434198"/>
          <a:ext cx="1487240" cy="132789"/>
        </a:xfrm>
        <a:custGeom>
          <a:avLst/>
          <a:gdLst/>
          <a:ahLst/>
          <a:cxnLst/>
          <a:rect l="0" t="0" r="0" b="0"/>
          <a:pathLst>
            <a:path>
              <a:moveTo>
                <a:pt x="0" y="132789"/>
              </a:moveTo>
              <a:lnTo>
                <a:pt x="1487240" y="132789"/>
              </a:lnTo>
              <a:lnTo>
                <a:pt x="148724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662B0-CECD-434A-9A31-91652C932870}">
      <dsp:nvSpPr>
        <dsp:cNvPr id="0" name=""/>
        <dsp:cNvSpPr/>
      </dsp:nvSpPr>
      <dsp:spPr>
        <a:xfrm>
          <a:off x="2127497" y="1566987"/>
          <a:ext cx="2974480" cy="913590"/>
        </a:xfrm>
        <a:custGeom>
          <a:avLst/>
          <a:gdLst/>
          <a:ahLst/>
          <a:cxnLst/>
          <a:rect l="0" t="0" r="0" b="0"/>
          <a:pathLst>
            <a:path>
              <a:moveTo>
                <a:pt x="0" y="0"/>
              </a:moveTo>
              <a:lnTo>
                <a:pt x="2762017" y="0"/>
              </a:lnTo>
              <a:lnTo>
                <a:pt x="2762017" y="913590"/>
              </a:lnTo>
              <a:lnTo>
                <a:pt x="2974480" y="9135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08246-D524-4912-9981-074A4AEFA06E}">
      <dsp:nvSpPr>
        <dsp:cNvPr id="0" name=""/>
        <dsp:cNvSpPr/>
      </dsp:nvSpPr>
      <dsp:spPr>
        <a:xfrm>
          <a:off x="2127497" y="1521267"/>
          <a:ext cx="2974480" cy="91440"/>
        </a:xfrm>
        <a:custGeom>
          <a:avLst/>
          <a:gdLst/>
          <a:ahLst/>
          <a:cxnLst/>
          <a:rect l="0" t="0" r="0" b="0"/>
          <a:pathLst>
            <a:path>
              <a:moveTo>
                <a:pt x="0" y="45720"/>
              </a:moveTo>
              <a:lnTo>
                <a:pt x="2974480"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51755-A2F5-4D6C-8FFC-D203CBCD8805}">
      <dsp:nvSpPr>
        <dsp:cNvPr id="0" name=""/>
        <dsp:cNvSpPr/>
      </dsp:nvSpPr>
      <dsp:spPr>
        <a:xfrm>
          <a:off x="2127497" y="653397"/>
          <a:ext cx="2974480" cy="913590"/>
        </a:xfrm>
        <a:custGeom>
          <a:avLst/>
          <a:gdLst/>
          <a:ahLst/>
          <a:cxnLst/>
          <a:rect l="0" t="0" r="0" b="0"/>
          <a:pathLst>
            <a:path>
              <a:moveTo>
                <a:pt x="0" y="913590"/>
              </a:moveTo>
              <a:lnTo>
                <a:pt x="2762017" y="913590"/>
              </a:lnTo>
              <a:lnTo>
                <a:pt x="2762017" y="0"/>
              </a:lnTo>
              <a:lnTo>
                <a:pt x="297448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EA2AA-FB2A-4D75-81FD-5D447F4A7D08}">
      <dsp:nvSpPr>
        <dsp:cNvPr id="0" name=""/>
        <dsp:cNvSpPr/>
      </dsp:nvSpPr>
      <dsp:spPr>
        <a:xfrm>
          <a:off x="2868" y="1242981"/>
          <a:ext cx="2124629" cy="64801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Dirección </a:t>
          </a:r>
        </a:p>
      </dsp:txBody>
      <dsp:txXfrm>
        <a:off x="2868" y="1242981"/>
        <a:ext cx="2124629" cy="648011"/>
      </dsp:txXfrm>
    </dsp:sp>
    <dsp:sp modelId="{AAA4F290-48E6-416E-932A-AC4670F10756}">
      <dsp:nvSpPr>
        <dsp:cNvPr id="0" name=""/>
        <dsp:cNvSpPr/>
      </dsp:nvSpPr>
      <dsp:spPr>
        <a:xfrm>
          <a:off x="5101977" y="329391"/>
          <a:ext cx="2124629" cy="64801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Niños y niñas </a:t>
          </a:r>
        </a:p>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Padres y/o Apoderados</a:t>
          </a:r>
        </a:p>
      </dsp:txBody>
      <dsp:txXfrm>
        <a:off x="5101977" y="329391"/>
        <a:ext cx="2124629" cy="648011"/>
      </dsp:txXfrm>
    </dsp:sp>
    <dsp:sp modelId="{82FE71EC-9CC1-456E-967B-7D3FD1ABD9B5}">
      <dsp:nvSpPr>
        <dsp:cNvPr id="0" name=""/>
        <dsp:cNvSpPr/>
      </dsp:nvSpPr>
      <dsp:spPr>
        <a:xfrm>
          <a:off x="5101977" y="1242981"/>
          <a:ext cx="2124629" cy="64801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Funcionarias del establecimiento educativo </a:t>
          </a:r>
        </a:p>
      </dsp:txBody>
      <dsp:txXfrm>
        <a:off x="5101977" y="1242981"/>
        <a:ext cx="2124629" cy="648011"/>
      </dsp:txXfrm>
    </dsp:sp>
    <dsp:sp modelId="{8611CA22-AB80-4289-AB7E-53B17F1B89E3}">
      <dsp:nvSpPr>
        <dsp:cNvPr id="0" name=""/>
        <dsp:cNvSpPr/>
      </dsp:nvSpPr>
      <dsp:spPr>
        <a:xfrm>
          <a:off x="5101977" y="2156572"/>
          <a:ext cx="2124629" cy="64801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rial Narrow" panose="020B0606020202030204" pitchFamily="34" charset="0"/>
            </a:rPr>
            <a:t>Personas externas </a:t>
          </a:r>
        </a:p>
      </dsp:txBody>
      <dsp:txXfrm>
        <a:off x="5101977" y="2156572"/>
        <a:ext cx="2124629" cy="648011"/>
      </dsp:txXfrm>
    </dsp:sp>
    <dsp:sp modelId="{4AD1D1F4-3EC7-49D1-B50B-A83FA4840216}">
      <dsp:nvSpPr>
        <dsp:cNvPr id="0" name=""/>
        <dsp:cNvSpPr/>
      </dsp:nvSpPr>
      <dsp:spPr>
        <a:xfrm>
          <a:off x="2552422" y="786186"/>
          <a:ext cx="2124629" cy="64801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L" sz="1100" kern="1200" dirty="0">
              <a:latin typeface="+mj-lt"/>
            </a:rPr>
            <a:t>Personal de monitoreo de síntomas  </a:t>
          </a:r>
        </a:p>
      </dsp:txBody>
      <dsp:txXfrm>
        <a:off x="2552422" y="786186"/>
        <a:ext cx="2124629" cy="648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7F53A-3F72-4094-9A4D-2307D5B4FB9C}">
      <dsp:nvSpPr>
        <dsp:cNvPr id="0" name=""/>
        <dsp:cNvSpPr/>
      </dsp:nvSpPr>
      <dsp:spPr>
        <a:xfrm>
          <a:off x="0" y="0"/>
          <a:ext cx="1825884" cy="61375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bel" panose="020B0604020202020204" charset="0"/>
            </a:rPr>
            <a:t>Pasos a seguir, Modo operativo Covid-19 </a:t>
          </a:r>
        </a:p>
      </dsp:txBody>
      <dsp:txXfrm>
        <a:off x="306879" y="0"/>
        <a:ext cx="1212126" cy="613758"/>
      </dsp:txXfrm>
    </dsp:sp>
    <dsp:sp modelId="{9B09B0D0-D1EA-4C76-AA22-B44042834461}">
      <dsp:nvSpPr>
        <dsp:cNvPr id="0" name=""/>
        <dsp:cNvSpPr/>
      </dsp:nvSpPr>
      <dsp:spPr>
        <a:xfrm>
          <a:off x="1644794" y="0"/>
          <a:ext cx="1825884" cy="613758"/>
        </a:xfrm>
        <a:prstGeom prst="chevron">
          <a:avLst/>
        </a:prstGeom>
        <a:solidFill>
          <a:schemeClr val="accent4">
            <a:hueOff val="2940812"/>
            <a:satOff val="-6072"/>
            <a:lumOff val="-1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bel" panose="020B0604020202020204" charset="0"/>
            </a:rPr>
            <a:t>Evaluación del accidente </a:t>
          </a:r>
        </a:p>
      </dsp:txBody>
      <dsp:txXfrm>
        <a:off x="1951673" y="0"/>
        <a:ext cx="1212126" cy="613758"/>
      </dsp:txXfrm>
    </dsp:sp>
    <dsp:sp modelId="{3A28A040-154B-4BB1-AD24-4707ABF7E30C}">
      <dsp:nvSpPr>
        <dsp:cNvPr id="0" name=""/>
        <dsp:cNvSpPr/>
      </dsp:nvSpPr>
      <dsp:spPr>
        <a:xfrm>
          <a:off x="3288090" y="0"/>
          <a:ext cx="1825884" cy="613758"/>
        </a:xfrm>
        <a:prstGeom prst="chevron">
          <a:avLst/>
        </a:prstGeom>
        <a:solidFill>
          <a:schemeClr val="accent4">
            <a:hueOff val="5881624"/>
            <a:satOff val="-12143"/>
            <a:lumOff val="-3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L" sz="1200" kern="1200" dirty="0">
              <a:latin typeface="Abel" panose="020B0604020202020204" charset="0"/>
            </a:rPr>
            <a:t>Consideraciones </a:t>
          </a:r>
        </a:p>
      </dsp:txBody>
      <dsp:txXfrm>
        <a:off x="3594969" y="0"/>
        <a:ext cx="1212126" cy="61375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7fe0ef0084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7fe0ef0084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0f1f795cd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70f1f795cd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70f1f795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70f1f795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70f1f795c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70f1f795c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fe0ef0084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fe0ef0084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22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70f1f795cd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70f1f795cd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0f1f795cd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0f1f795cd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70f1f795cd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70f1f795cd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70f1f795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70f1f795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7ff873655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7ff873655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7105a416b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7105a416b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70f1f795cd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70f1f795c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70f1f795cd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70f1f795cd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0f1f795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0f1f795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fe0ef0084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fe0ef0084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0ff5ca009_7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0ff5ca009_7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87200" y="1588308"/>
            <a:ext cx="3244800" cy="1789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11" name="Google Shape;11;p2"/>
          <p:cNvSpPr txBox="1">
            <a:spLocks noGrp="1"/>
          </p:cNvSpPr>
          <p:nvPr>
            <p:ph type="subTitle" idx="1"/>
          </p:nvPr>
        </p:nvSpPr>
        <p:spPr>
          <a:xfrm>
            <a:off x="787200" y="3305593"/>
            <a:ext cx="3244800" cy="40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
        <p:nvSpPr>
          <p:cNvPr id="63" name="Google Shape;63;p12"/>
          <p:cNvSpPr/>
          <p:nvPr/>
        </p:nvSpPr>
        <p:spPr>
          <a:xfrm>
            <a:off x="-16800" y="-120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x Columns">
  <p:cSld name="CUSTOM_1">
    <p:bg>
      <p:bgPr>
        <a:solidFill>
          <a:schemeClr val="accent2"/>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subTitle" idx="1"/>
          </p:nvPr>
        </p:nvSpPr>
        <p:spPr>
          <a:xfrm>
            <a:off x="1037275" y="1832700"/>
            <a:ext cx="1890900" cy="1017300"/>
          </a:xfrm>
          <a:prstGeom prst="rect">
            <a:avLst/>
          </a:prstGeom>
          <a:solidFill>
            <a:schemeClr val="accent4"/>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13"/>
          <p:cNvSpPr txBox="1">
            <a:spLocks noGrp="1"/>
          </p:cNvSpPr>
          <p:nvPr>
            <p:ph type="subTitle" idx="2"/>
          </p:nvPr>
        </p:nvSpPr>
        <p:spPr>
          <a:xfrm>
            <a:off x="3626555" y="1832700"/>
            <a:ext cx="1890900" cy="1017300"/>
          </a:xfrm>
          <a:prstGeom prst="rect">
            <a:avLst/>
          </a:prstGeom>
          <a:solidFill>
            <a:schemeClr val="accent2"/>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3"/>
          <p:cNvSpPr txBox="1">
            <a:spLocks noGrp="1"/>
          </p:cNvSpPr>
          <p:nvPr>
            <p:ph type="subTitle" idx="3"/>
          </p:nvPr>
        </p:nvSpPr>
        <p:spPr>
          <a:xfrm>
            <a:off x="6215825" y="1832700"/>
            <a:ext cx="1890900" cy="1017300"/>
          </a:xfrm>
          <a:prstGeom prst="rect">
            <a:avLst/>
          </a:prstGeom>
          <a:solidFill>
            <a:schemeClr val="accent6"/>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subTitle" idx="4"/>
          </p:nvPr>
        </p:nvSpPr>
        <p:spPr>
          <a:xfrm>
            <a:off x="1037275" y="3231275"/>
            <a:ext cx="1890900" cy="1017300"/>
          </a:xfrm>
          <a:prstGeom prst="rect">
            <a:avLst/>
          </a:prstGeom>
          <a:solidFill>
            <a:schemeClr val="accent2"/>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5"/>
          </p:nvPr>
        </p:nvSpPr>
        <p:spPr>
          <a:xfrm>
            <a:off x="3626555" y="3231275"/>
            <a:ext cx="1890900" cy="1017300"/>
          </a:xfrm>
          <a:prstGeom prst="rect">
            <a:avLst/>
          </a:prstGeom>
          <a:solidFill>
            <a:schemeClr val="accent6"/>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6"/>
          </p:nvPr>
        </p:nvSpPr>
        <p:spPr>
          <a:xfrm>
            <a:off x="6215825" y="3231275"/>
            <a:ext cx="1890900" cy="1017300"/>
          </a:xfrm>
          <a:prstGeom prst="rect">
            <a:avLst/>
          </a:prstGeom>
          <a:solidFill>
            <a:schemeClr val="accent4"/>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p:nvPr>
        </p:nvSpPr>
        <p:spPr>
          <a:xfrm>
            <a:off x="713225" y="745879"/>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2" name="Google Shape;72;p13"/>
          <p:cNvSpPr txBox="1">
            <a:spLocks noGrp="1"/>
          </p:cNvSpPr>
          <p:nvPr>
            <p:ph type="title" idx="7"/>
          </p:nvPr>
        </p:nvSpPr>
        <p:spPr>
          <a:xfrm>
            <a:off x="844400" y="191970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3" name="Google Shape;73;p13"/>
          <p:cNvSpPr txBox="1">
            <a:spLocks noGrp="1"/>
          </p:cNvSpPr>
          <p:nvPr>
            <p:ph type="title" idx="8"/>
          </p:nvPr>
        </p:nvSpPr>
        <p:spPr>
          <a:xfrm>
            <a:off x="3433643" y="191970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4" name="Google Shape;74;p13"/>
          <p:cNvSpPr txBox="1">
            <a:spLocks noGrp="1"/>
          </p:cNvSpPr>
          <p:nvPr>
            <p:ph type="title" idx="9"/>
          </p:nvPr>
        </p:nvSpPr>
        <p:spPr>
          <a:xfrm>
            <a:off x="6022897" y="191970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5" name="Google Shape;75;p13"/>
          <p:cNvSpPr txBox="1">
            <a:spLocks noGrp="1"/>
          </p:cNvSpPr>
          <p:nvPr>
            <p:ph type="title" idx="13"/>
          </p:nvPr>
        </p:nvSpPr>
        <p:spPr>
          <a:xfrm>
            <a:off x="844400" y="33181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6" name="Google Shape;76;p13"/>
          <p:cNvSpPr txBox="1">
            <a:spLocks noGrp="1"/>
          </p:cNvSpPr>
          <p:nvPr>
            <p:ph type="title" idx="14"/>
          </p:nvPr>
        </p:nvSpPr>
        <p:spPr>
          <a:xfrm>
            <a:off x="3433643" y="33181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7" name="Google Shape;77;p13"/>
          <p:cNvSpPr txBox="1">
            <a:spLocks noGrp="1"/>
          </p:cNvSpPr>
          <p:nvPr>
            <p:ph type="title" idx="15"/>
          </p:nvPr>
        </p:nvSpPr>
        <p:spPr>
          <a:xfrm>
            <a:off x="6022897" y="33181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CUSTOM_2">
    <p:bg>
      <p:bgPr>
        <a:solidFill>
          <a:schemeClr val="accent4"/>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787200" y="747890"/>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80" name="Google Shape;80;p14"/>
          <p:cNvSpPr txBox="1">
            <a:spLocks noGrp="1"/>
          </p:cNvSpPr>
          <p:nvPr>
            <p:ph type="title" idx="2"/>
          </p:nvPr>
        </p:nvSpPr>
        <p:spPr>
          <a:xfrm>
            <a:off x="1277350" y="1961518"/>
            <a:ext cx="2183700" cy="55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81" name="Google Shape;81;p14"/>
          <p:cNvSpPr txBox="1">
            <a:spLocks noGrp="1"/>
          </p:cNvSpPr>
          <p:nvPr>
            <p:ph type="subTitle" idx="1"/>
          </p:nvPr>
        </p:nvSpPr>
        <p:spPr>
          <a:xfrm>
            <a:off x="1538950" y="2300906"/>
            <a:ext cx="1922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 name="Google Shape;82;p14"/>
          <p:cNvSpPr txBox="1">
            <a:spLocks noGrp="1"/>
          </p:cNvSpPr>
          <p:nvPr>
            <p:ph type="title" idx="3"/>
          </p:nvPr>
        </p:nvSpPr>
        <p:spPr>
          <a:xfrm>
            <a:off x="1277350" y="3283536"/>
            <a:ext cx="2183700" cy="55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500"/>
              <a:buNone/>
              <a:defRPr sz="20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83" name="Google Shape;83;p14"/>
          <p:cNvSpPr txBox="1">
            <a:spLocks noGrp="1"/>
          </p:cNvSpPr>
          <p:nvPr>
            <p:ph type="subTitle" idx="4"/>
          </p:nvPr>
        </p:nvSpPr>
        <p:spPr>
          <a:xfrm>
            <a:off x="1538950" y="3770323"/>
            <a:ext cx="1922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4"/>
          <p:cNvSpPr txBox="1">
            <a:spLocks noGrp="1"/>
          </p:cNvSpPr>
          <p:nvPr>
            <p:ph type="title" idx="5"/>
          </p:nvPr>
        </p:nvSpPr>
        <p:spPr>
          <a:xfrm>
            <a:off x="5683025" y="1809112"/>
            <a:ext cx="2183700" cy="55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500"/>
              <a:buNone/>
              <a:defRPr sz="2000">
                <a:solidFill>
                  <a:schemeClr val="accent5"/>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85" name="Google Shape;85;p14"/>
          <p:cNvSpPr txBox="1">
            <a:spLocks noGrp="1"/>
          </p:cNvSpPr>
          <p:nvPr>
            <p:ph type="subTitle" idx="6"/>
          </p:nvPr>
        </p:nvSpPr>
        <p:spPr>
          <a:xfrm>
            <a:off x="5683025" y="2300900"/>
            <a:ext cx="1922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 name="Google Shape;86;p14"/>
          <p:cNvSpPr txBox="1">
            <a:spLocks noGrp="1"/>
          </p:cNvSpPr>
          <p:nvPr>
            <p:ph type="title" idx="7"/>
          </p:nvPr>
        </p:nvSpPr>
        <p:spPr>
          <a:xfrm>
            <a:off x="5683025" y="3435936"/>
            <a:ext cx="2183700" cy="55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87" name="Google Shape;87;p14"/>
          <p:cNvSpPr txBox="1">
            <a:spLocks noGrp="1"/>
          </p:cNvSpPr>
          <p:nvPr>
            <p:ph type="subTitle" idx="8"/>
          </p:nvPr>
        </p:nvSpPr>
        <p:spPr>
          <a:xfrm>
            <a:off x="5683025" y="3770323"/>
            <a:ext cx="1922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chemeClr val="accent6"/>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87200" y="750562"/>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0" name="Google Shape;90;p15"/>
          <p:cNvSpPr txBox="1">
            <a:spLocks noGrp="1"/>
          </p:cNvSpPr>
          <p:nvPr>
            <p:ph type="title" idx="2"/>
          </p:nvPr>
        </p:nvSpPr>
        <p:spPr>
          <a:xfrm>
            <a:off x="852700"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1" name="Google Shape;91;p15"/>
          <p:cNvSpPr txBox="1">
            <a:spLocks noGrp="1"/>
          </p:cNvSpPr>
          <p:nvPr>
            <p:ph type="subTitle" idx="1"/>
          </p:nvPr>
        </p:nvSpPr>
        <p:spPr>
          <a:xfrm>
            <a:off x="8527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txBox="1">
            <a:spLocks noGrp="1"/>
          </p:cNvSpPr>
          <p:nvPr>
            <p:ph type="title" idx="3"/>
          </p:nvPr>
        </p:nvSpPr>
        <p:spPr>
          <a:xfrm>
            <a:off x="3411597"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3" name="Google Shape;93;p15"/>
          <p:cNvSpPr txBox="1">
            <a:spLocks noGrp="1"/>
          </p:cNvSpPr>
          <p:nvPr>
            <p:ph type="subTitle" idx="4"/>
          </p:nvPr>
        </p:nvSpPr>
        <p:spPr>
          <a:xfrm>
            <a:off x="3411595"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5"/>
          </p:nvPr>
        </p:nvSpPr>
        <p:spPr>
          <a:xfrm>
            <a:off x="5970504"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5" name="Google Shape;95;p15"/>
          <p:cNvSpPr txBox="1">
            <a:spLocks noGrp="1"/>
          </p:cNvSpPr>
          <p:nvPr>
            <p:ph type="subTitle" idx="6"/>
          </p:nvPr>
        </p:nvSpPr>
        <p:spPr>
          <a:xfrm>
            <a:off x="59705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1">
  <p:cSld name="CUSTOM_5">
    <p:bg>
      <p:bgPr>
        <a:solidFill>
          <a:schemeClr val="accent2"/>
        </a:solidFill>
        <a:effectLst/>
      </p:bgPr>
    </p:bg>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787200" y="830295"/>
            <a:ext cx="3784800" cy="538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3500"/>
              <a:buNone/>
              <a:defRPr/>
            </a:lvl1pPr>
            <a:lvl2pPr lvl="1" rtl="0">
              <a:spcBef>
                <a:spcPts val="0"/>
              </a:spcBef>
              <a:spcAft>
                <a:spcPts val="0"/>
              </a:spcAft>
              <a:buClr>
                <a:srgbClr val="000000"/>
              </a:buClr>
              <a:buSzPts val="3800"/>
              <a:buNone/>
              <a:defRPr>
                <a:solidFill>
                  <a:srgbClr val="000000"/>
                </a:solidFill>
              </a:defRPr>
            </a:lvl2pPr>
            <a:lvl3pPr lvl="2" rtl="0">
              <a:spcBef>
                <a:spcPts val="0"/>
              </a:spcBef>
              <a:spcAft>
                <a:spcPts val="0"/>
              </a:spcAft>
              <a:buClr>
                <a:srgbClr val="000000"/>
              </a:buClr>
              <a:buSzPts val="3800"/>
              <a:buNone/>
              <a:defRPr>
                <a:solidFill>
                  <a:srgbClr val="000000"/>
                </a:solidFill>
              </a:defRPr>
            </a:lvl3pPr>
            <a:lvl4pPr lvl="3" rtl="0">
              <a:spcBef>
                <a:spcPts val="0"/>
              </a:spcBef>
              <a:spcAft>
                <a:spcPts val="0"/>
              </a:spcAft>
              <a:buClr>
                <a:srgbClr val="000000"/>
              </a:buClr>
              <a:buSzPts val="3800"/>
              <a:buNone/>
              <a:defRPr>
                <a:solidFill>
                  <a:srgbClr val="000000"/>
                </a:solidFill>
              </a:defRPr>
            </a:lvl4pPr>
            <a:lvl5pPr lvl="4" rtl="0">
              <a:spcBef>
                <a:spcPts val="0"/>
              </a:spcBef>
              <a:spcAft>
                <a:spcPts val="0"/>
              </a:spcAft>
              <a:buClr>
                <a:srgbClr val="000000"/>
              </a:buClr>
              <a:buSzPts val="3800"/>
              <a:buNone/>
              <a:defRPr>
                <a:solidFill>
                  <a:srgbClr val="000000"/>
                </a:solidFill>
              </a:defRPr>
            </a:lvl5pPr>
            <a:lvl6pPr lvl="5" rtl="0">
              <a:spcBef>
                <a:spcPts val="0"/>
              </a:spcBef>
              <a:spcAft>
                <a:spcPts val="0"/>
              </a:spcAft>
              <a:buClr>
                <a:srgbClr val="000000"/>
              </a:buClr>
              <a:buSzPts val="3800"/>
              <a:buNone/>
              <a:defRPr>
                <a:solidFill>
                  <a:srgbClr val="000000"/>
                </a:solidFill>
              </a:defRPr>
            </a:lvl6pPr>
            <a:lvl7pPr lvl="6" rtl="0">
              <a:spcBef>
                <a:spcPts val="0"/>
              </a:spcBef>
              <a:spcAft>
                <a:spcPts val="0"/>
              </a:spcAft>
              <a:buClr>
                <a:srgbClr val="000000"/>
              </a:buClr>
              <a:buSzPts val="3800"/>
              <a:buNone/>
              <a:defRPr>
                <a:solidFill>
                  <a:srgbClr val="000000"/>
                </a:solidFill>
              </a:defRPr>
            </a:lvl7pPr>
            <a:lvl8pPr lvl="7" rtl="0">
              <a:spcBef>
                <a:spcPts val="0"/>
              </a:spcBef>
              <a:spcAft>
                <a:spcPts val="0"/>
              </a:spcAft>
              <a:buClr>
                <a:srgbClr val="000000"/>
              </a:buClr>
              <a:buSzPts val="3800"/>
              <a:buNone/>
              <a:defRPr>
                <a:solidFill>
                  <a:srgbClr val="000000"/>
                </a:solidFill>
              </a:defRPr>
            </a:lvl8pPr>
            <a:lvl9pPr lvl="8" rtl="0">
              <a:spcBef>
                <a:spcPts val="0"/>
              </a:spcBef>
              <a:spcAft>
                <a:spcPts val="0"/>
              </a:spcAft>
              <a:buClr>
                <a:srgbClr val="000000"/>
              </a:buClr>
              <a:buSzPts val="3800"/>
              <a:buNone/>
              <a:defRPr>
                <a:solidFill>
                  <a:srgbClr val="000000"/>
                </a:solidFill>
              </a:defRPr>
            </a:lvl9pPr>
          </a:lstStyle>
          <a:p>
            <a:endParaRPr/>
          </a:p>
        </p:txBody>
      </p:sp>
      <p:sp>
        <p:nvSpPr>
          <p:cNvPr id="98" name="Google Shape;98;p16"/>
          <p:cNvSpPr txBox="1">
            <a:spLocks noGrp="1"/>
          </p:cNvSpPr>
          <p:nvPr>
            <p:ph type="title" idx="2"/>
          </p:nvPr>
        </p:nvSpPr>
        <p:spPr>
          <a:xfrm>
            <a:off x="1278065" y="1782736"/>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lvl1pPr>
            <a:lvl2pPr lvl="1" algn="ctr" rtl="0">
              <a:spcBef>
                <a:spcPts val="0"/>
              </a:spcBef>
              <a:spcAft>
                <a:spcPts val="0"/>
              </a:spcAft>
              <a:buClr>
                <a:srgbClr val="000000"/>
              </a:buClr>
              <a:buSzPts val="3800"/>
              <a:buNone/>
              <a:defRPr>
                <a:solidFill>
                  <a:srgbClr val="000000"/>
                </a:solidFill>
              </a:defRPr>
            </a:lvl2pPr>
            <a:lvl3pPr lvl="2" algn="ctr" rtl="0">
              <a:spcBef>
                <a:spcPts val="0"/>
              </a:spcBef>
              <a:spcAft>
                <a:spcPts val="0"/>
              </a:spcAft>
              <a:buClr>
                <a:srgbClr val="000000"/>
              </a:buClr>
              <a:buSzPts val="3800"/>
              <a:buNone/>
              <a:defRPr>
                <a:solidFill>
                  <a:srgbClr val="000000"/>
                </a:solidFill>
              </a:defRPr>
            </a:lvl3pPr>
            <a:lvl4pPr lvl="3" algn="ctr" rtl="0">
              <a:spcBef>
                <a:spcPts val="0"/>
              </a:spcBef>
              <a:spcAft>
                <a:spcPts val="0"/>
              </a:spcAft>
              <a:buClr>
                <a:srgbClr val="000000"/>
              </a:buClr>
              <a:buSzPts val="3800"/>
              <a:buNone/>
              <a:defRPr>
                <a:solidFill>
                  <a:srgbClr val="000000"/>
                </a:solidFill>
              </a:defRPr>
            </a:lvl4pPr>
            <a:lvl5pPr lvl="4" algn="ctr" rtl="0">
              <a:spcBef>
                <a:spcPts val="0"/>
              </a:spcBef>
              <a:spcAft>
                <a:spcPts val="0"/>
              </a:spcAft>
              <a:buClr>
                <a:srgbClr val="000000"/>
              </a:buClr>
              <a:buSzPts val="3800"/>
              <a:buNone/>
              <a:defRPr>
                <a:solidFill>
                  <a:srgbClr val="000000"/>
                </a:solidFill>
              </a:defRPr>
            </a:lvl5pPr>
            <a:lvl6pPr lvl="5" algn="ctr" rtl="0">
              <a:spcBef>
                <a:spcPts val="0"/>
              </a:spcBef>
              <a:spcAft>
                <a:spcPts val="0"/>
              </a:spcAft>
              <a:buClr>
                <a:srgbClr val="000000"/>
              </a:buClr>
              <a:buSzPts val="3800"/>
              <a:buNone/>
              <a:defRPr>
                <a:solidFill>
                  <a:srgbClr val="000000"/>
                </a:solidFill>
              </a:defRPr>
            </a:lvl6pPr>
            <a:lvl7pPr lvl="6" algn="ctr" rtl="0">
              <a:spcBef>
                <a:spcPts val="0"/>
              </a:spcBef>
              <a:spcAft>
                <a:spcPts val="0"/>
              </a:spcAft>
              <a:buClr>
                <a:srgbClr val="000000"/>
              </a:buClr>
              <a:buSzPts val="3800"/>
              <a:buNone/>
              <a:defRPr>
                <a:solidFill>
                  <a:srgbClr val="000000"/>
                </a:solidFill>
              </a:defRPr>
            </a:lvl7pPr>
            <a:lvl8pPr lvl="7" algn="ctr" rtl="0">
              <a:spcBef>
                <a:spcPts val="0"/>
              </a:spcBef>
              <a:spcAft>
                <a:spcPts val="0"/>
              </a:spcAft>
              <a:buClr>
                <a:srgbClr val="000000"/>
              </a:buClr>
              <a:buSzPts val="3800"/>
              <a:buNone/>
              <a:defRPr>
                <a:solidFill>
                  <a:srgbClr val="000000"/>
                </a:solidFill>
              </a:defRPr>
            </a:lvl8pPr>
            <a:lvl9pPr lvl="8" algn="ctr" rtl="0">
              <a:spcBef>
                <a:spcPts val="0"/>
              </a:spcBef>
              <a:spcAft>
                <a:spcPts val="0"/>
              </a:spcAft>
              <a:buClr>
                <a:srgbClr val="000000"/>
              </a:buClr>
              <a:buSzPts val="3800"/>
              <a:buNone/>
              <a:defRPr>
                <a:solidFill>
                  <a:srgbClr val="000000"/>
                </a:solidFill>
              </a:defRPr>
            </a:lvl9pPr>
          </a:lstStyle>
          <a:p>
            <a:endParaRPr/>
          </a:p>
        </p:txBody>
      </p:sp>
      <p:sp>
        <p:nvSpPr>
          <p:cNvPr id="99" name="Google Shape;99;p16"/>
          <p:cNvSpPr txBox="1">
            <a:spLocks noGrp="1"/>
          </p:cNvSpPr>
          <p:nvPr>
            <p:ph type="subTitle" idx="1"/>
          </p:nvPr>
        </p:nvSpPr>
        <p:spPr>
          <a:xfrm>
            <a:off x="1278050" y="2203031"/>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6"/>
          <p:cNvSpPr txBox="1">
            <a:spLocks noGrp="1"/>
          </p:cNvSpPr>
          <p:nvPr>
            <p:ph type="title" idx="3"/>
          </p:nvPr>
        </p:nvSpPr>
        <p:spPr>
          <a:xfrm>
            <a:off x="1278055" y="2684585"/>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lvl1pPr>
            <a:lvl2pPr lvl="1" algn="ctr" rtl="0">
              <a:spcBef>
                <a:spcPts val="0"/>
              </a:spcBef>
              <a:spcAft>
                <a:spcPts val="0"/>
              </a:spcAft>
              <a:buClr>
                <a:srgbClr val="000000"/>
              </a:buClr>
              <a:buSzPts val="3800"/>
              <a:buNone/>
              <a:defRPr>
                <a:solidFill>
                  <a:srgbClr val="000000"/>
                </a:solidFill>
              </a:defRPr>
            </a:lvl2pPr>
            <a:lvl3pPr lvl="2" algn="ctr" rtl="0">
              <a:spcBef>
                <a:spcPts val="0"/>
              </a:spcBef>
              <a:spcAft>
                <a:spcPts val="0"/>
              </a:spcAft>
              <a:buClr>
                <a:srgbClr val="000000"/>
              </a:buClr>
              <a:buSzPts val="3800"/>
              <a:buNone/>
              <a:defRPr>
                <a:solidFill>
                  <a:srgbClr val="000000"/>
                </a:solidFill>
              </a:defRPr>
            </a:lvl3pPr>
            <a:lvl4pPr lvl="3" algn="ctr" rtl="0">
              <a:spcBef>
                <a:spcPts val="0"/>
              </a:spcBef>
              <a:spcAft>
                <a:spcPts val="0"/>
              </a:spcAft>
              <a:buClr>
                <a:srgbClr val="000000"/>
              </a:buClr>
              <a:buSzPts val="3800"/>
              <a:buNone/>
              <a:defRPr>
                <a:solidFill>
                  <a:srgbClr val="000000"/>
                </a:solidFill>
              </a:defRPr>
            </a:lvl4pPr>
            <a:lvl5pPr lvl="4" algn="ctr" rtl="0">
              <a:spcBef>
                <a:spcPts val="0"/>
              </a:spcBef>
              <a:spcAft>
                <a:spcPts val="0"/>
              </a:spcAft>
              <a:buClr>
                <a:srgbClr val="000000"/>
              </a:buClr>
              <a:buSzPts val="3800"/>
              <a:buNone/>
              <a:defRPr>
                <a:solidFill>
                  <a:srgbClr val="000000"/>
                </a:solidFill>
              </a:defRPr>
            </a:lvl5pPr>
            <a:lvl6pPr lvl="5" algn="ctr" rtl="0">
              <a:spcBef>
                <a:spcPts val="0"/>
              </a:spcBef>
              <a:spcAft>
                <a:spcPts val="0"/>
              </a:spcAft>
              <a:buClr>
                <a:srgbClr val="000000"/>
              </a:buClr>
              <a:buSzPts val="3800"/>
              <a:buNone/>
              <a:defRPr>
                <a:solidFill>
                  <a:srgbClr val="000000"/>
                </a:solidFill>
              </a:defRPr>
            </a:lvl6pPr>
            <a:lvl7pPr lvl="6" algn="ctr" rtl="0">
              <a:spcBef>
                <a:spcPts val="0"/>
              </a:spcBef>
              <a:spcAft>
                <a:spcPts val="0"/>
              </a:spcAft>
              <a:buClr>
                <a:srgbClr val="000000"/>
              </a:buClr>
              <a:buSzPts val="3800"/>
              <a:buNone/>
              <a:defRPr>
                <a:solidFill>
                  <a:srgbClr val="000000"/>
                </a:solidFill>
              </a:defRPr>
            </a:lvl7pPr>
            <a:lvl8pPr lvl="7" algn="ctr" rtl="0">
              <a:spcBef>
                <a:spcPts val="0"/>
              </a:spcBef>
              <a:spcAft>
                <a:spcPts val="0"/>
              </a:spcAft>
              <a:buClr>
                <a:srgbClr val="000000"/>
              </a:buClr>
              <a:buSzPts val="3800"/>
              <a:buNone/>
              <a:defRPr>
                <a:solidFill>
                  <a:srgbClr val="000000"/>
                </a:solidFill>
              </a:defRPr>
            </a:lvl8pPr>
            <a:lvl9pPr lvl="8" algn="ctr" rtl="0">
              <a:spcBef>
                <a:spcPts val="0"/>
              </a:spcBef>
              <a:spcAft>
                <a:spcPts val="0"/>
              </a:spcAft>
              <a:buClr>
                <a:srgbClr val="000000"/>
              </a:buClr>
              <a:buSzPts val="3800"/>
              <a:buNone/>
              <a:defRPr>
                <a:solidFill>
                  <a:srgbClr val="000000"/>
                </a:solidFill>
              </a:defRPr>
            </a:lvl9pPr>
          </a:lstStyle>
          <a:p>
            <a:endParaRPr/>
          </a:p>
        </p:txBody>
      </p:sp>
      <p:sp>
        <p:nvSpPr>
          <p:cNvPr id="101" name="Google Shape;101;p16"/>
          <p:cNvSpPr txBox="1">
            <a:spLocks noGrp="1"/>
          </p:cNvSpPr>
          <p:nvPr>
            <p:ph type="subTitle" idx="4"/>
          </p:nvPr>
        </p:nvSpPr>
        <p:spPr>
          <a:xfrm>
            <a:off x="1278050" y="3082875"/>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16"/>
          <p:cNvSpPr txBox="1">
            <a:spLocks noGrp="1"/>
          </p:cNvSpPr>
          <p:nvPr>
            <p:ph type="title" idx="5"/>
          </p:nvPr>
        </p:nvSpPr>
        <p:spPr>
          <a:xfrm>
            <a:off x="1278065" y="3564437"/>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lvl1pPr>
            <a:lvl2pPr lvl="1" algn="ctr" rtl="0">
              <a:spcBef>
                <a:spcPts val="0"/>
              </a:spcBef>
              <a:spcAft>
                <a:spcPts val="0"/>
              </a:spcAft>
              <a:buClr>
                <a:srgbClr val="000000"/>
              </a:buClr>
              <a:buSzPts val="3800"/>
              <a:buNone/>
              <a:defRPr>
                <a:solidFill>
                  <a:srgbClr val="000000"/>
                </a:solidFill>
              </a:defRPr>
            </a:lvl2pPr>
            <a:lvl3pPr lvl="2" algn="ctr" rtl="0">
              <a:spcBef>
                <a:spcPts val="0"/>
              </a:spcBef>
              <a:spcAft>
                <a:spcPts val="0"/>
              </a:spcAft>
              <a:buClr>
                <a:srgbClr val="000000"/>
              </a:buClr>
              <a:buSzPts val="3800"/>
              <a:buNone/>
              <a:defRPr>
                <a:solidFill>
                  <a:srgbClr val="000000"/>
                </a:solidFill>
              </a:defRPr>
            </a:lvl3pPr>
            <a:lvl4pPr lvl="3" algn="ctr" rtl="0">
              <a:spcBef>
                <a:spcPts val="0"/>
              </a:spcBef>
              <a:spcAft>
                <a:spcPts val="0"/>
              </a:spcAft>
              <a:buClr>
                <a:srgbClr val="000000"/>
              </a:buClr>
              <a:buSzPts val="3800"/>
              <a:buNone/>
              <a:defRPr>
                <a:solidFill>
                  <a:srgbClr val="000000"/>
                </a:solidFill>
              </a:defRPr>
            </a:lvl4pPr>
            <a:lvl5pPr lvl="4" algn="ctr" rtl="0">
              <a:spcBef>
                <a:spcPts val="0"/>
              </a:spcBef>
              <a:spcAft>
                <a:spcPts val="0"/>
              </a:spcAft>
              <a:buClr>
                <a:srgbClr val="000000"/>
              </a:buClr>
              <a:buSzPts val="3800"/>
              <a:buNone/>
              <a:defRPr>
                <a:solidFill>
                  <a:srgbClr val="000000"/>
                </a:solidFill>
              </a:defRPr>
            </a:lvl5pPr>
            <a:lvl6pPr lvl="5" algn="ctr" rtl="0">
              <a:spcBef>
                <a:spcPts val="0"/>
              </a:spcBef>
              <a:spcAft>
                <a:spcPts val="0"/>
              </a:spcAft>
              <a:buClr>
                <a:srgbClr val="000000"/>
              </a:buClr>
              <a:buSzPts val="3800"/>
              <a:buNone/>
              <a:defRPr>
                <a:solidFill>
                  <a:srgbClr val="000000"/>
                </a:solidFill>
              </a:defRPr>
            </a:lvl6pPr>
            <a:lvl7pPr lvl="6" algn="ctr" rtl="0">
              <a:spcBef>
                <a:spcPts val="0"/>
              </a:spcBef>
              <a:spcAft>
                <a:spcPts val="0"/>
              </a:spcAft>
              <a:buClr>
                <a:srgbClr val="000000"/>
              </a:buClr>
              <a:buSzPts val="3800"/>
              <a:buNone/>
              <a:defRPr>
                <a:solidFill>
                  <a:srgbClr val="000000"/>
                </a:solidFill>
              </a:defRPr>
            </a:lvl7pPr>
            <a:lvl8pPr lvl="7" algn="ctr" rtl="0">
              <a:spcBef>
                <a:spcPts val="0"/>
              </a:spcBef>
              <a:spcAft>
                <a:spcPts val="0"/>
              </a:spcAft>
              <a:buClr>
                <a:srgbClr val="000000"/>
              </a:buClr>
              <a:buSzPts val="3800"/>
              <a:buNone/>
              <a:defRPr>
                <a:solidFill>
                  <a:srgbClr val="000000"/>
                </a:solidFill>
              </a:defRPr>
            </a:lvl8pPr>
            <a:lvl9pPr lvl="8" algn="ctr" rtl="0">
              <a:spcBef>
                <a:spcPts val="0"/>
              </a:spcBef>
              <a:spcAft>
                <a:spcPts val="0"/>
              </a:spcAft>
              <a:buClr>
                <a:srgbClr val="000000"/>
              </a:buClr>
              <a:buSzPts val="3800"/>
              <a:buNone/>
              <a:defRPr>
                <a:solidFill>
                  <a:srgbClr val="000000"/>
                </a:solidFill>
              </a:defRPr>
            </a:lvl9pPr>
          </a:lstStyle>
          <a:p>
            <a:endParaRPr/>
          </a:p>
        </p:txBody>
      </p:sp>
      <p:sp>
        <p:nvSpPr>
          <p:cNvPr id="103" name="Google Shape;103;p16"/>
          <p:cNvSpPr txBox="1">
            <a:spLocks noGrp="1"/>
          </p:cNvSpPr>
          <p:nvPr>
            <p:ph type="subTitle" idx="6"/>
          </p:nvPr>
        </p:nvSpPr>
        <p:spPr>
          <a:xfrm>
            <a:off x="1278050" y="3984731"/>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
  <p:cSld name="CUSTOM_6">
    <p:bg>
      <p:bgPr>
        <a:solidFill>
          <a:schemeClr val="accent6"/>
        </a:soli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278625" y="2773059"/>
            <a:ext cx="272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a:solidFill>
                  <a:schemeClr val="l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06" name="Google Shape;106;p17"/>
          <p:cNvSpPr txBox="1">
            <a:spLocks noGrp="1"/>
          </p:cNvSpPr>
          <p:nvPr>
            <p:ph type="title" idx="2"/>
          </p:nvPr>
        </p:nvSpPr>
        <p:spPr>
          <a:xfrm>
            <a:off x="5144725" y="2773066"/>
            <a:ext cx="2784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a:solidFill>
                  <a:schemeClr val="l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07" name="Google Shape;107;p17"/>
          <p:cNvSpPr txBox="1">
            <a:spLocks noGrp="1"/>
          </p:cNvSpPr>
          <p:nvPr>
            <p:ph type="subTitle" idx="1"/>
          </p:nvPr>
        </p:nvSpPr>
        <p:spPr>
          <a:xfrm>
            <a:off x="1236975" y="2592559"/>
            <a:ext cx="2784900" cy="1653000"/>
          </a:xfrm>
          <a:prstGeom prst="rect">
            <a:avLst/>
          </a:prstGeom>
          <a:solidFill>
            <a:schemeClr val="accent6"/>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7"/>
          <p:cNvSpPr txBox="1">
            <a:spLocks noGrp="1"/>
          </p:cNvSpPr>
          <p:nvPr>
            <p:ph type="subTitle" idx="3"/>
          </p:nvPr>
        </p:nvSpPr>
        <p:spPr>
          <a:xfrm>
            <a:off x="5130375" y="2592566"/>
            <a:ext cx="2784900" cy="1653000"/>
          </a:xfrm>
          <a:prstGeom prst="rect">
            <a:avLst/>
          </a:prstGeom>
          <a:solidFill>
            <a:schemeClr val="accent6"/>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7"/>
          <p:cNvSpPr txBox="1">
            <a:spLocks noGrp="1"/>
          </p:cNvSpPr>
          <p:nvPr>
            <p:ph type="title" idx="4"/>
          </p:nvPr>
        </p:nvSpPr>
        <p:spPr>
          <a:xfrm>
            <a:off x="774000" y="828175"/>
            <a:ext cx="75960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1">
  <p:cSld name="CUSTOM_7">
    <p:bg>
      <p:bgPr>
        <a:solidFill>
          <a:schemeClr val="accent2"/>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subTitle" idx="1"/>
          </p:nvPr>
        </p:nvSpPr>
        <p:spPr>
          <a:xfrm>
            <a:off x="1864500" y="1815375"/>
            <a:ext cx="2121900" cy="1755300"/>
          </a:xfrm>
          <a:prstGeom prst="rect">
            <a:avLst/>
          </a:prstGeom>
          <a:solidFill>
            <a:schemeClr val="accent4"/>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8"/>
          <p:cNvSpPr txBox="1">
            <a:spLocks noGrp="1"/>
          </p:cNvSpPr>
          <p:nvPr>
            <p:ph type="subTitle" idx="2"/>
          </p:nvPr>
        </p:nvSpPr>
        <p:spPr>
          <a:xfrm>
            <a:off x="5157600" y="2492945"/>
            <a:ext cx="2121900" cy="1755300"/>
          </a:xfrm>
          <a:prstGeom prst="rect">
            <a:avLst/>
          </a:prstGeom>
          <a:solidFill>
            <a:schemeClr val="accent6"/>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8"/>
          <p:cNvSpPr txBox="1">
            <a:spLocks noGrp="1"/>
          </p:cNvSpPr>
          <p:nvPr>
            <p:ph type="title"/>
          </p:nvPr>
        </p:nvSpPr>
        <p:spPr>
          <a:xfrm>
            <a:off x="787200" y="748600"/>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14" name="Google Shape;114;p18"/>
          <p:cNvSpPr txBox="1">
            <a:spLocks noGrp="1"/>
          </p:cNvSpPr>
          <p:nvPr>
            <p:ph type="title" idx="3"/>
          </p:nvPr>
        </p:nvSpPr>
        <p:spPr>
          <a:xfrm>
            <a:off x="2089489" y="1967769"/>
            <a:ext cx="175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15" name="Google Shape;115;p18"/>
          <p:cNvSpPr txBox="1">
            <a:spLocks noGrp="1"/>
          </p:cNvSpPr>
          <p:nvPr>
            <p:ph type="title" idx="4"/>
          </p:nvPr>
        </p:nvSpPr>
        <p:spPr>
          <a:xfrm>
            <a:off x="5363100" y="2645334"/>
            <a:ext cx="175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accent4"/>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032925" y="3873337"/>
            <a:ext cx="3078300" cy="46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00" b="0"/>
            </a:lvl1pPr>
            <a:lvl2pPr lvl="1" algn="ctr" rtl="0">
              <a:spcBef>
                <a:spcPts val="0"/>
              </a:spcBef>
              <a:spcAft>
                <a:spcPts val="0"/>
              </a:spcAft>
              <a:buNone/>
              <a:defRPr sz="2300" b="0"/>
            </a:lvl2pPr>
            <a:lvl3pPr lvl="2" algn="ctr" rtl="0">
              <a:spcBef>
                <a:spcPts val="0"/>
              </a:spcBef>
              <a:spcAft>
                <a:spcPts val="0"/>
              </a:spcAft>
              <a:buNone/>
              <a:defRPr sz="2300" b="0"/>
            </a:lvl3pPr>
            <a:lvl4pPr lvl="3" algn="ctr" rtl="0">
              <a:spcBef>
                <a:spcPts val="0"/>
              </a:spcBef>
              <a:spcAft>
                <a:spcPts val="0"/>
              </a:spcAft>
              <a:buNone/>
              <a:defRPr sz="2300" b="0"/>
            </a:lvl4pPr>
            <a:lvl5pPr lvl="4" algn="ctr" rtl="0">
              <a:spcBef>
                <a:spcPts val="0"/>
              </a:spcBef>
              <a:spcAft>
                <a:spcPts val="0"/>
              </a:spcAft>
              <a:buNone/>
              <a:defRPr sz="2300" b="0"/>
            </a:lvl5pPr>
            <a:lvl6pPr lvl="5" algn="ctr" rtl="0">
              <a:spcBef>
                <a:spcPts val="0"/>
              </a:spcBef>
              <a:spcAft>
                <a:spcPts val="0"/>
              </a:spcAft>
              <a:buNone/>
              <a:defRPr sz="2300" b="0"/>
            </a:lvl6pPr>
            <a:lvl7pPr lvl="6" algn="ctr" rtl="0">
              <a:spcBef>
                <a:spcPts val="0"/>
              </a:spcBef>
              <a:spcAft>
                <a:spcPts val="0"/>
              </a:spcAft>
              <a:buNone/>
              <a:defRPr sz="2300" b="0"/>
            </a:lvl7pPr>
            <a:lvl8pPr lvl="7" algn="ctr" rtl="0">
              <a:spcBef>
                <a:spcPts val="0"/>
              </a:spcBef>
              <a:spcAft>
                <a:spcPts val="0"/>
              </a:spcAft>
              <a:buNone/>
              <a:defRPr sz="2300" b="0"/>
            </a:lvl8pPr>
            <a:lvl9pPr lvl="8" algn="ctr" rtl="0">
              <a:spcBef>
                <a:spcPts val="0"/>
              </a:spcBef>
              <a:spcAft>
                <a:spcPts val="0"/>
              </a:spcAft>
              <a:buNone/>
              <a:defRPr sz="2300" b="0"/>
            </a:lvl9pPr>
          </a:lstStyle>
          <a:p>
            <a:endParaRPr/>
          </a:p>
        </p:txBody>
      </p:sp>
      <p:sp>
        <p:nvSpPr>
          <p:cNvPr id="118" name="Google Shape;118;p19"/>
          <p:cNvSpPr txBox="1">
            <a:spLocks noGrp="1"/>
          </p:cNvSpPr>
          <p:nvPr>
            <p:ph type="subTitle" idx="1"/>
          </p:nvPr>
        </p:nvSpPr>
        <p:spPr>
          <a:xfrm>
            <a:off x="2271225" y="1713691"/>
            <a:ext cx="4601700" cy="168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6"/>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92100" y="746469"/>
            <a:ext cx="438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20"/>
          <p:cNvSpPr txBox="1">
            <a:spLocks noGrp="1"/>
          </p:cNvSpPr>
          <p:nvPr>
            <p:ph type="subTitle" idx="1"/>
          </p:nvPr>
        </p:nvSpPr>
        <p:spPr>
          <a:xfrm>
            <a:off x="4644935"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0"/>
          <p:cNvSpPr txBox="1">
            <a:spLocks noGrp="1"/>
          </p:cNvSpPr>
          <p:nvPr>
            <p:ph type="subTitle" idx="2"/>
          </p:nvPr>
        </p:nvSpPr>
        <p:spPr>
          <a:xfrm>
            <a:off x="6563530"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0"/>
          <p:cNvSpPr txBox="1">
            <a:spLocks noGrp="1"/>
          </p:cNvSpPr>
          <p:nvPr>
            <p:ph type="title" idx="3" hasCustomPrompt="1"/>
          </p:nvPr>
        </p:nvSpPr>
        <p:spPr>
          <a:xfrm>
            <a:off x="941960" y="2304533"/>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0"/>
          <p:cNvSpPr txBox="1">
            <a:spLocks noGrp="1"/>
          </p:cNvSpPr>
          <p:nvPr>
            <p:ph type="title" idx="4" hasCustomPrompt="1"/>
          </p:nvPr>
        </p:nvSpPr>
        <p:spPr>
          <a:xfrm>
            <a:off x="2838614" y="2303046"/>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0"/>
          <p:cNvSpPr txBox="1">
            <a:spLocks noGrp="1"/>
          </p:cNvSpPr>
          <p:nvPr>
            <p:ph type="title" idx="5" hasCustomPrompt="1"/>
          </p:nvPr>
        </p:nvSpPr>
        <p:spPr>
          <a:xfrm>
            <a:off x="4733228"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20"/>
          <p:cNvSpPr txBox="1">
            <a:spLocks noGrp="1"/>
          </p:cNvSpPr>
          <p:nvPr>
            <p:ph type="title" idx="6" hasCustomPrompt="1"/>
          </p:nvPr>
        </p:nvSpPr>
        <p:spPr>
          <a:xfrm>
            <a:off x="6652735"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8" name="Google Shape;128;p2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9" name="Google Shape;129;p2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30" name="Google Shape;130;p20"/>
          <p:cNvSpPr txBox="1">
            <a:spLocks noGrp="1"/>
          </p:cNvSpPr>
          <p:nvPr>
            <p:ph type="subTitle" idx="13"/>
          </p:nvPr>
        </p:nvSpPr>
        <p:spPr>
          <a:xfrm>
            <a:off x="852747"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0"/>
          <p:cNvSpPr txBox="1">
            <a:spLocks noGrp="1"/>
          </p:cNvSpPr>
          <p:nvPr>
            <p:ph type="subTitle" idx="14"/>
          </p:nvPr>
        </p:nvSpPr>
        <p:spPr>
          <a:xfrm>
            <a:off x="2748841"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0"/>
            <p:cNvSpPr/>
            <p:nvPr/>
          </p:nvSpPr>
          <p:spPr>
            <a:xfrm>
              <a:off x="1086325" y="793500"/>
              <a:ext cx="242700" cy="2427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0"/>
            <p:cNvSpPr/>
            <p:nvPr/>
          </p:nvSpPr>
          <p:spPr>
            <a:xfrm>
              <a:off x="1086325" y="793500"/>
              <a:ext cx="242700" cy="24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1">
  <p:cSld name="CUSTOM_13">
    <p:bg>
      <p:bgPr>
        <a:solidFill>
          <a:schemeClr val="accent2"/>
        </a:soli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2414250" y="2368484"/>
            <a:ext cx="4315500" cy="138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500"/>
              <a:buNone/>
              <a:defRPr sz="80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155" name="Google Shape;155;p24"/>
          <p:cNvSpPr txBox="1">
            <a:spLocks noGrp="1"/>
          </p:cNvSpPr>
          <p:nvPr>
            <p:ph type="subTitle" idx="1"/>
          </p:nvPr>
        </p:nvSpPr>
        <p:spPr>
          <a:xfrm>
            <a:off x="2500400" y="3618384"/>
            <a:ext cx="41433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56" name="Google Shape;156;p24"/>
          <p:cNvGrpSpPr/>
          <p:nvPr/>
        </p:nvGrpSpPr>
        <p:grpSpPr>
          <a:xfrm>
            <a:off x="603289" y="562457"/>
            <a:ext cx="8022032" cy="3804345"/>
            <a:chOff x="603289" y="562457"/>
            <a:chExt cx="8022032" cy="3804345"/>
          </a:xfrm>
        </p:grpSpPr>
        <p:sp>
          <p:nvSpPr>
            <p:cNvPr id="157" name="Google Shape;157;p24"/>
            <p:cNvSpPr/>
            <p:nvPr/>
          </p:nvSpPr>
          <p:spPr>
            <a:xfrm>
              <a:off x="6562317" y="763432"/>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4"/>
            <p:cNvSpPr/>
            <p:nvPr/>
          </p:nvSpPr>
          <p:spPr>
            <a:xfrm>
              <a:off x="7992950" y="2287350"/>
              <a:ext cx="252000" cy="252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4"/>
            <p:cNvSpPr/>
            <p:nvPr/>
          </p:nvSpPr>
          <p:spPr>
            <a:xfrm>
              <a:off x="603289" y="562457"/>
              <a:ext cx="294000" cy="2940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4"/>
            <p:cNvSpPr/>
            <p:nvPr/>
          </p:nvSpPr>
          <p:spPr>
            <a:xfrm rot="5400000">
              <a:off x="2065925" y="1193400"/>
              <a:ext cx="194700" cy="1686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4"/>
            <p:cNvSpPr/>
            <p:nvPr/>
          </p:nvSpPr>
          <p:spPr>
            <a:xfrm>
              <a:off x="8358595" y="562462"/>
              <a:ext cx="226800" cy="226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4"/>
            <p:cNvSpPr/>
            <p:nvPr/>
          </p:nvSpPr>
          <p:spPr>
            <a:xfrm>
              <a:off x="1200125" y="1893728"/>
              <a:ext cx="137100" cy="13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4"/>
            <p:cNvSpPr/>
            <p:nvPr/>
          </p:nvSpPr>
          <p:spPr>
            <a:xfrm>
              <a:off x="867867" y="1926857"/>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4"/>
            <p:cNvSpPr/>
            <p:nvPr/>
          </p:nvSpPr>
          <p:spPr>
            <a:xfrm>
              <a:off x="8244950" y="2657428"/>
              <a:ext cx="137100" cy="13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4"/>
            <p:cNvSpPr/>
            <p:nvPr/>
          </p:nvSpPr>
          <p:spPr>
            <a:xfrm>
              <a:off x="3511200" y="674248"/>
              <a:ext cx="226800" cy="226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4"/>
            <p:cNvSpPr/>
            <p:nvPr/>
          </p:nvSpPr>
          <p:spPr>
            <a:xfrm>
              <a:off x="8431521" y="4173002"/>
              <a:ext cx="193800" cy="1938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4"/>
            <p:cNvSpPr/>
            <p:nvPr/>
          </p:nvSpPr>
          <p:spPr>
            <a:xfrm rot="5400000">
              <a:off x="777875" y="3740675"/>
              <a:ext cx="148500" cy="128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4"/>
            <p:cNvSpPr/>
            <p:nvPr/>
          </p:nvSpPr>
          <p:spPr>
            <a:xfrm>
              <a:off x="4966369" y="893654"/>
              <a:ext cx="145500" cy="145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3"/>
          <p:cNvSpPr/>
          <p:nvPr/>
        </p:nvSpPr>
        <p:spPr>
          <a:xfrm>
            <a:off x="7980425" y="1334375"/>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3"/>
          <p:cNvSpPr/>
          <p:nvPr/>
        </p:nvSpPr>
        <p:spPr>
          <a:xfrm>
            <a:off x="7440575" y="3955875"/>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3"/>
          <p:cNvSpPr/>
          <p:nvPr/>
        </p:nvSpPr>
        <p:spPr>
          <a:xfrm>
            <a:off x="2872600" y="585100"/>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p:nvPr/>
        </p:nvSpPr>
        <p:spPr>
          <a:xfrm>
            <a:off x="1636825" y="30289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7636175" y="179595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3"/>
          <p:cNvSpPr/>
          <p:nvPr/>
        </p:nvSpPr>
        <p:spPr>
          <a:xfrm>
            <a:off x="6457825" y="9010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751825" y="3832950"/>
            <a:ext cx="412800" cy="4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txBox="1">
            <a:spLocks noGrp="1"/>
          </p:cNvSpPr>
          <p:nvPr>
            <p:ph type="title"/>
          </p:nvPr>
        </p:nvSpPr>
        <p:spPr>
          <a:xfrm>
            <a:off x="2872600" y="2952750"/>
            <a:ext cx="33987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2" name="Google Shape;22;p3"/>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3" name="Google Shape;23;p3"/>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rot="5400000">
                <a:off x="7316875" y="34366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3"/>
              <p:cNvSpPr/>
              <p:nvPr/>
            </p:nvSpPr>
            <p:spPr>
              <a:xfrm>
                <a:off x="8216950" y="2952750"/>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3"/>
              <p:cNvSpPr/>
              <p:nvPr/>
            </p:nvSpPr>
            <p:spPr>
              <a:xfrm rot="5400000">
                <a:off x="2313850" y="10643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3"/>
              <p:cNvSpPr/>
              <p:nvPr/>
            </p:nvSpPr>
            <p:spPr>
              <a:xfrm>
                <a:off x="7697995" y="6138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3"/>
              <p:cNvSpPr/>
              <p:nvPr/>
            </p:nvSpPr>
            <p:spPr>
              <a:xfrm>
                <a:off x="1580750" y="401657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 name="Google Shape;32;p3"/>
            <p:cNvSpPr/>
            <p:nvPr/>
          </p:nvSpPr>
          <p:spPr>
            <a:xfrm>
              <a:off x="769245" y="8410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
            <p:cNvSpPr/>
            <p:nvPr/>
          </p:nvSpPr>
          <p:spPr>
            <a:xfrm rot="5400000">
              <a:off x="7011850" y="176801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5086000" y="7398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extLst>
    <p:ext uri="{DCECCB84-F9BA-43D5-87BE-67443E8EF086}">
      <p15:sldGuideLst xmlns:p15="http://schemas.microsoft.com/office/powerpoint/2012/main">
        <p15:guide id="1" orient="horz" pos="73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CUSTOM_18">
    <p:bg>
      <p:bgPr>
        <a:solidFill>
          <a:schemeClr val="accent1"/>
        </a:solidFill>
        <a:effectLst/>
      </p:bgPr>
    </p:bg>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2930825" y="2952750"/>
            <a:ext cx="32826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71" name="Google Shape;171;p25"/>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72" name="Google Shape;172;p25"/>
          <p:cNvSpPr/>
          <p:nvPr/>
        </p:nvSpPr>
        <p:spPr>
          <a:xfrm>
            <a:off x="889525" y="1158100"/>
            <a:ext cx="731100" cy="73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5"/>
          <p:cNvSpPr/>
          <p:nvPr/>
        </p:nvSpPr>
        <p:spPr>
          <a:xfrm>
            <a:off x="7854350" y="700350"/>
            <a:ext cx="401400" cy="40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5"/>
          <p:cNvSpPr/>
          <p:nvPr/>
        </p:nvSpPr>
        <p:spPr>
          <a:xfrm>
            <a:off x="7071525" y="2170350"/>
            <a:ext cx="258900" cy="25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5"/>
          <p:cNvSpPr/>
          <p:nvPr/>
        </p:nvSpPr>
        <p:spPr>
          <a:xfrm>
            <a:off x="691991" y="4103250"/>
            <a:ext cx="285000" cy="28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5"/>
          <p:cNvSpPr/>
          <p:nvPr/>
        </p:nvSpPr>
        <p:spPr>
          <a:xfrm>
            <a:off x="1729800" y="2759100"/>
            <a:ext cx="511500" cy="51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5"/>
          <p:cNvSpPr/>
          <p:nvPr/>
        </p:nvSpPr>
        <p:spPr>
          <a:xfrm>
            <a:off x="7652100" y="3791950"/>
            <a:ext cx="731100" cy="73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5"/>
          <p:cNvSpPr/>
          <p:nvPr/>
        </p:nvSpPr>
        <p:spPr>
          <a:xfrm>
            <a:off x="3625900" y="642150"/>
            <a:ext cx="258900" cy="25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5"/>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180" name="Google Shape;180;p25"/>
          <p:cNvGrpSpPr/>
          <p:nvPr/>
        </p:nvGrpSpPr>
        <p:grpSpPr>
          <a:xfrm>
            <a:off x="759975" y="595778"/>
            <a:ext cx="7450925" cy="3540534"/>
            <a:chOff x="759975" y="595778"/>
            <a:chExt cx="7450925" cy="3540534"/>
          </a:xfrm>
        </p:grpSpPr>
        <p:sp>
          <p:nvSpPr>
            <p:cNvPr id="181" name="Google Shape;181;p25"/>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5"/>
            <p:cNvSpPr/>
            <p:nvPr/>
          </p:nvSpPr>
          <p:spPr>
            <a:xfrm rot="5400000">
              <a:off x="7061550" y="36882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5"/>
            <p:cNvSpPr/>
            <p:nvPr/>
          </p:nvSpPr>
          <p:spPr>
            <a:xfrm rot="5400000">
              <a:off x="2037600" y="173073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5"/>
            <p:cNvSpPr/>
            <p:nvPr/>
          </p:nvSpPr>
          <p:spPr>
            <a:xfrm>
              <a:off x="2930820" y="595778"/>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5"/>
            <p:cNvSpPr/>
            <p:nvPr/>
          </p:nvSpPr>
          <p:spPr>
            <a:xfrm>
              <a:off x="759975" y="792129"/>
              <a:ext cx="121500" cy="12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25"/>
            <p:cNvSpPr/>
            <p:nvPr/>
          </p:nvSpPr>
          <p:spPr>
            <a:xfrm>
              <a:off x="8089400" y="2799404"/>
              <a:ext cx="121500" cy="12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5"/>
            <p:cNvSpPr/>
            <p:nvPr/>
          </p:nvSpPr>
          <p:spPr>
            <a:xfrm>
              <a:off x="7440670" y="13224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25"/>
            <p:cNvSpPr/>
            <p:nvPr/>
          </p:nvSpPr>
          <p:spPr>
            <a:xfrm>
              <a:off x="5642250" y="814654"/>
              <a:ext cx="121500" cy="12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25"/>
            <p:cNvSpPr/>
            <p:nvPr/>
          </p:nvSpPr>
          <p:spPr>
            <a:xfrm rot="5400000">
              <a:off x="1641775" y="39975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CUSTOM_19">
    <p:bg>
      <p:bgPr>
        <a:solidFill>
          <a:schemeClr val="accent1"/>
        </a:solidFill>
        <a:effectLst/>
      </p:bgPr>
    </p:bg>
    <p:spTree>
      <p:nvGrpSpPr>
        <p:cNvPr id="1" name="Shape 190"/>
        <p:cNvGrpSpPr/>
        <p:nvPr/>
      </p:nvGrpSpPr>
      <p:grpSpPr>
        <a:xfrm>
          <a:off x="0" y="0"/>
          <a:ext cx="0" cy="0"/>
          <a:chOff x="0" y="0"/>
          <a:chExt cx="0" cy="0"/>
        </a:xfrm>
      </p:grpSpPr>
      <p:grpSp>
        <p:nvGrpSpPr>
          <p:cNvPr id="191" name="Google Shape;191;p26"/>
          <p:cNvGrpSpPr/>
          <p:nvPr/>
        </p:nvGrpSpPr>
        <p:grpSpPr>
          <a:xfrm>
            <a:off x="787200" y="569100"/>
            <a:ext cx="7475375" cy="3711175"/>
            <a:chOff x="787200" y="569100"/>
            <a:chExt cx="7475375" cy="3711175"/>
          </a:xfrm>
        </p:grpSpPr>
        <p:sp>
          <p:nvSpPr>
            <p:cNvPr id="192" name="Google Shape;192;p26"/>
            <p:cNvSpPr/>
            <p:nvPr/>
          </p:nvSpPr>
          <p:spPr>
            <a:xfrm>
              <a:off x="787200" y="775125"/>
              <a:ext cx="942600" cy="942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26"/>
            <p:cNvSpPr/>
            <p:nvPr/>
          </p:nvSpPr>
          <p:spPr>
            <a:xfrm>
              <a:off x="787200" y="3586800"/>
              <a:ext cx="411000" cy="4110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6"/>
            <p:cNvSpPr/>
            <p:nvPr/>
          </p:nvSpPr>
          <p:spPr>
            <a:xfrm>
              <a:off x="7168950" y="2053625"/>
              <a:ext cx="942600" cy="942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26"/>
            <p:cNvSpPr/>
            <p:nvPr/>
          </p:nvSpPr>
          <p:spPr>
            <a:xfrm>
              <a:off x="5554825" y="569100"/>
              <a:ext cx="666600" cy="666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26"/>
            <p:cNvSpPr/>
            <p:nvPr/>
          </p:nvSpPr>
          <p:spPr>
            <a:xfrm>
              <a:off x="7851575" y="3869275"/>
              <a:ext cx="411000" cy="4110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6"/>
            <p:cNvSpPr/>
            <p:nvPr/>
          </p:nvSpPr>
          <p:spPr>
            <a:xfrm>
              <a:off x="7638050" y="937050"/>
              <a:ext cx="411000" cy="4110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6"/>
            <p:cNvSpPr/>
            <p:nvPr/>
          </p:nvSpPr>
          <p:spPr>
            <a:xfrm>
              <a:off x="1313350" y="2532400"/>
              <a:ext cx="608700" cy="608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6"/>
            <p:cNvSpPr/>
            <p:nvPr/>
          </p:nvSpPr>
          <p:spPr>
            <a:xfrm>
              <a:off x="2581450" y="1306725"/>
              <a:ext cx="411000" cy="4110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0" name="Google Shape;200;p26"/>
          <p:cNvSpPr txBox="1">
            <a:spLocks noGrp="1"/>
          </p:cNvSpPr>
          <p:nvPr>
            <p:ph type="title"/>
          </p:nvPr>
        </p:nvSpPr>
        <p:spPr>
          <a:xfrm>
            <a:off x="3043125" y="2952750"/>
            <a:ext cx="30579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01" name="Google Shape;201;p26"/>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02" name="Google Shape;202;p26"/>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03" name="Google Shape;203;p26"/>
          <p:cNvGrpSpPr/>
          <p:nvPr/>
        </p:nvGrpSpPr>
        <p:grpSpPr>
          <a:xfrm>
            <a:off x="1022475" y="768737"/>
            <a:ext cx="7373450" cy="3473742"/>
            <a:chOff x="1022475" y="768737"/>
            <a:chExt cx="7373450" cy="3473742"/>
          </a:xfrm>
        </p:grpSpPr>
        <p:sp>
          <p:nvSpPr>
            <p:cNvPr id="204" name="Google Shape;204;p26"/>
            <p:cNvSpPr/>
            <p:nvPr/>
          </p:nvSpPr>
          <p:spPr>
            <a:xfrm rot="5400000">
              <a:off x="8257175" y="33835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6"/>
            <p:cNvSpPr/>
            <p:nvPr/>
          </p:nvSpPr>
          <p:spPr>
            <a:xfrm>
              <a:off x="7115925" y="19381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6"/>
            <p:cNvSpPr/>
            <p:nvPr/>
          </p:nvSpPr>
          <p:spPr>
            <a:xfrm rot="5400000">
              <a:off x="2340900" y="7787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6"/>
            <p:cNvSpPr/>
            <p:nvPr/>
          </p:nvSpPr>
          <p:spPr>
            <a:xfrm>
              <a:off x="1598800" y="40887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6"/>
            <p:cNvSpPr/>
            <p:nvPr/>
          </p:nvSpPr>
          <p:spPr>
            <a:xfrm>
              <a:off x="1022475" y="2357704"/>
              <a:ext cx="109500" cy="10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6"/>
            <p:cNvSpPr/>
            <p:nvPr/>
          </p:nvSpPr>
          <p:spPr>
            <a:xfrm>
              <a:off x="5495625" y="1323004"/>
              <a:ext cx="109500" cy="10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6"/>
            <p:cNvSpPr/>
            <p:nvPr/>
          </p:nvSpPr>
          <p:spPr>
            <a:xfrm>
              <a:off x="7289450" y="4132979"/>
              <a:ext cx="109500" cy="10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6"/>
            <p:cNvSpPr/>
            <p:nvPr/>
          </p:nvSpPr>
          <p:spPr>
            <a:xfrm>
              <a:off x="2456425" y="21786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6"/>
            <p:cNvSpPr/>
            <p:nvPr/>
          </p:nvSpPr>
          <p:spPr>
            <a:xfrm rot="5400000">
              <a:off x="7158900" y="8824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extLst>
    <p:ext uri="{DCECCB84-F9BA-43D5-87BE-67443E8EF086}">
      <p15:sldGuideLst xmlns:p15="http://schemas.microsoft.com/office/powerpoint/2012/main">
        <p15:guide id="1" orient="horz" pos="73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f section + Description 1">
  <p:cSld name="CUSTOM_14">
    <p:bg>
      <p:bgPr>
        <a:solidFill>
          <a:schemeClr val="accent2"/>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792125" y="2406782"/>
            <a:ext cx="2850600" cy="1270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9" name="Google Shape;239;p28"/>
          <p:cNvSpPr txBox="1">
            <a:spLocks noGrp="1"/>
          </p:cNvSpPr>
          <p:nvPr>
            <p:ph type="subTitle" idx="1"/>
          </p:nvPr>
        </p:nvSpPr>
        <p:spPr>
          <a:xfrm>
            <a:off x="796372" y="3562473"/>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f section + Description 2">
  <p:cSld name="CUSTOM_15">
    <p:bg>
      <p:bgPr>
        <a:solidFill>
          <a:schemeClr val="accent6"/>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787200" y="747850"/>
            <a:ext cx="378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42" name="Google Shape;242;p29"/>
          <p:cNvSpPr txBox="1">
            <a:spLocks noGrp="1"/>
          </p:cNvSpPr>
          <p:nvPr>
            <p:ph type="body" idx="1"/>
          </p:nvPr>
        </p:nvSpPr>
        <p:spPr>
          <a:xfrm>
            <a:off x="787200" y="1964013"/>
            <a:ext cx="2964000" cy="1541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Char char="●"/>
              <a:defRPr sz="1600">
                <a:solidFill>
                  <a:schemeClr val="dk1"/>
                </a:solidFill>
              </a:defRPr>
            </a:lvl1pPr>
            <a:lvl2pPr marL="914400" lvl="1" indent="-317500" rtl="0">
              <a:spcBef>
                <a:spcPts val="1600"/>
              </a:spcBef>
              <a:spcAft>
                <a:spcPts val="0"/>
              </a:spcAft>
              <a:buClr>
                <a:srgbClr val="000000"/>
              </a:buClr>
              <a:buSzPts val="1400"/>
              <a:buChar char="○"/>
              <a:defRPr>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1">
  <p:cSld name="CUSTOM_17">
    <p:bg>
      <p:bgPr>
        <a:solidFill>
          <a:schemeClr val="accent2"/>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787200" y="745837"/>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ly Title 2">
  <p:cSld name="CUSTOM_17_1">
    <p:bg>
      <p:bgPr>
        <a:solidFill>
          <a:schemeClr val="accent6"/>
        </a:solidFill>
        <a:effectLst/>
      </p:bgPr>
    </p:bg>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787200" y="789881"/>
            <a:ext cx="7596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47"/>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2"/>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6"/>
        </a:solidFill>
        <a:effectLst/>
      </p:bgPr>
    </p:bg>
    <p:spTree>
      <p:nvGrpSpPr>
        <p:cNvPr id="1" name="Shape 24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88325" y="750831"/>
            <a:ext cx="756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37" name="Google Shape;37;p4"/>
          <p:cNvSpPr txBox="1">
            <a:spLocks noGrp="1"/>
          </p:cNvSpPr>
          <p:nvPr>
            <p:ph type="body" idx="1"/>
          </p:nvPr>
        </p:nvSpPr>
        <p:spPr>
          <a:xfrm>
            <a:off x="788325" y="1485095"/>
            <a:ext cx="7717500" cy="29205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4"/>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1" name="Google Shape;41;p4"/>
          <p:cNvSpPr/>
          <p:nvPr/>
        </p:nvSpPr>
        <p:spPr>
          <a:xfrm>
            <a:off x="8278400" y="4338404"/>
            <a:ext cx="134100" cy="13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body" idx="1"/>
          </p:nvPr>
        </p:nvSpPr>
        <p:spPr>
          <a:xfrm>
            <a:off x="4572000" y="2114075"/>
            <a:ext cx="3784800" cy="2377800"/>
          </a:xfrm>
          <a:prstGeom prst="rect">
            <a:avLst/>
          </a:prstGeom>
        </p:spPr>
        <p:txBody>
          <a:bodyPr spcFirstLastPara="1" wrap="square" lIns="91425" tIns="91425" rIns="91425" bIns="91425" anchor="t" anchorCtr="0">
            <a:noAutofit/>
          </a:bodyPr>
          <a:lstStyle>
            <a:lvl1pPr marL="457200" marR="50800" lvl="0" indent="-311150" rtl="0">
              <a:lnSpc>
                <a:spcPct val="100000"/>
              </a:lnSpc>
              <a:spcBef>
                <a:spcPts val="0"/>
              </a:spcBef>
              <a:spcAft>
                <a:spcPts val="0"/>
              </a:spcAft>
              <a:buClr>
                <a:schemeClr val="dk1"/>
              </a:buClr>
              <a:buSzPts val="1300"/>
              <a:buChar char="●"/>
              <a:defRPr sz="1050"/>
            </a:lvl1pPr>
            <a:lvl2pPr marL="914400" lvl="1" indent="-311150" rtl="0">
              <a:spcBef>
                <a:spcPts val="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44" name="Google Shape;44;p5"/>
          <p:cNvSpPr txBox="1">
            <a:spLocks noGrp="1"/>
          </p:cNvSpPr>
          <p:nvPr>
            <p:ph type="body" idx="2"/>
          </p:nvPr>
        </p:nvSpPr>
        <p:spPr>
          <a:xfrm>
            <a:off x="787200" y="2951025"/>
            <a:ext cx="3595800" cy="1540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1"/>
              </a:buClr>
              <a:buSzPts val="1300"/>
              <a:buChar char="●"/>
              <a:defRPr sz="1300"/>
            </a:lvl1pPr>
            <a:lvl2pPr marL="914400" lvl="1" indent="-311150" rtl="0">
              <a:spcBef>
                <a:spcPts val="1600"/>
              </a:spcBef>
              <a:spcAft>
                <a:spcPts val="0"/>
              </a:spcAft>
              <a:buClr>
                <a:schemeClr val="dk1"/>
              </a:buClr>
              <a:buSzPts val="1300"/>
              <a:buChar char="○"/>
              <a:defRPr sz="1300"/>
            </a:lvl2pPr>
            <a:lvl3pPr marL="1371600" lvl="2" indent="-311150" rtl="0">
              <a:spcBef>
                <a:spcPts val="1600"/>
              </a:spcBef>
              <a:spcAft>
                <a:spcPts val="0"/>
              </a:spcAft>
              <a:buClr>
                <a:schemeClr val="dk1"/>
              </a:buClr>
              <a:buSzPts val="1300"/>
              <a:buChar char="■"/>
              <a:defRPr sz="1300"/>
            </a:lvl3pPr>
            <a:lvl4pPr marL="1828800" lvl="3" indent="-311150" rtl="0">
              <a:spcBef>
                <a:spcPts val="1600"/>
              </a:spcBef>
              <a:spcAft>
                <a:spcPts val="0"/>
              </a:spcAft>
              <a:buClr>
                <a:schemeClr val="dk1"/>
              </a:buClr>
              <a:buSzPts val="1300"/>
              <a:buChar char="●"/>
              <a:defRPr sz="1300"/>
            </a:lvl4pPr>
            <a:lvl5pPr marL="2286000" lvl="4" indent="-311150" rtl="0">
              <a:spcBef>
                <a:spcPts val="1600"/>
              </a:spcBef>
              <a:spcAft>
                <a:spcPts val="0"/>
              </a:spcAft>
              <a:buClr>
                <a:schemeClr val="dk1"/>
              </a:buClr>
              <a:buSzPts val="1300"/>
              <a:buChar char="○"/>
              <a:defRPr sz="1300"/>
            </a:lvl5pPr>
            <a:lvl6pPr marL="2743200" lvl="5" indent="-311150" rtl="0">
              <a:spcBef>
                <a:spcPts val="1600"/>
              </a:spcBef>
              <a:spcAft>
                <a:spcPts val="0"/>
              </a:spcAft>
              <a:buClr>
                <a:schemeClr val="dk1"/>
              </a:buClr>
              <a:buSzPts val="1300"/>
              <a:buChar char="■"/>
              <a:defRPr sz="1300"/>
            </a:lvl6pPr>
            <a:lvl7pPr marL="3200400" lvl="6" indent="-311150" rtl="0">
              <a:spcBef>
                <a:spcPts val="1600"/>
              </a:spcBef>
              <a:spcAft>
                <a:spcPts val="0"/>
              </a:spcAft>
              <a:buClr>
                <a:schemeClr val="dk1"/>
              </a:buClr>
              <a:buSzPts val="1300"/>
              <a:buChar char="●"/>
              <a:defRPr sz="1300"/>
            </a:lvl7pPr>
            <a:lvl8pPr marL="3657600" lvl="7" indent="-311150" rtl="0">
              <a:spcBef>
                <a:spcPts val="1600"/>
              </a:spcBef>
              <a:spcAft>
                <a:spcPts val="0"/>
              </a:spcAft>
              <a:buClr>
                <a:schemeClr val="dk1"/>
              </a:buClr>
              <a:buSzPts val="1300"/>
              <a:buChar char="○"/>
              <a:defRPr sz="1300"/>
            </a:lvl8pPr>
            <a:lvl9pPr marL="4114800" lvl="8" indent="-311150" rtl="0">
              <a:spcBef>
                <a:spcPts val="1600"/>
              </a:spcBef>
              <a:spcAft>
                <a:spcPts val="1600"/>
              </a:spcAft>
              <a:buClr>
                <a:schemeClr val="dk1"/>
              </a:buClr>
              <a:buSzPts val="1300"/>
              <a:buChar char="■"/>
              <a:defRPr sz="1300"/>
            </a:lvl9pPr>
          </a:lstStyle>
          <a:p>
            <a:endParaRPr/>
          </a:p>
        </p:txBody>
      </p:sp>
      <p:sp>
        <p:nvSpPr>
          <p:cNvPr id="45" name="Google Shape;45;p5"/>
          <p:cNvSpPr txBox="1">
            <a:spLocks noGrp="1"/>
          </p:cNvSpPr>
          <p:nvPr>
            <p:ph type="title"/>
          </p:nvPr>
        </p:nvSpPr>
        <p:spPr>
          <a:xfrm>
            <a:off x="596850" y="495434"/>
            <a:ext cx="7941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87200" y="745626"/>
            <a:ext cx="7596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708950" y="0"/>
            <a:ext cx="2563800" cy="3341700"/>
          </a:xfrm>
          <a:prstGeom prst="rect">
            <a:avLst/>
          </a:prstGeom>
          <a:solidFill>
            <a:schemeClr val="accent5"/>
          </a:solidFill>
        </p:spPr>
        <p:txBody>
          <a:bodyPr spcFirstLastPara="1" wrap="square" lIns="91425" tIns="91425" rIns="91425" bIns="91425" anchor="ctr" anchorCtr="0">
            <a:noAutofit/>
          </a:bodyPr>
          <a:lstStyle>
            <a:lvl1pPr lvl="0" algn="ctr">
              <a:spcBef>
                <a:spcPts val="0"/>
              </a:spcBef>
              <a:spcAft>
                <a:spcPts val="0"/>
              </a:spcAft>
              <a:buClr>
                <a:srgbClr val="000000"/>
              </a:buClr>
              <a:buSzPts val="2500"/>
              <a:buNone/>
              <a:defRPr sz="3300" b="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1228788" y="1505575"/>
            <a:ext cx="3012300" cy="789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1222713" y="2281750"/>
            <a:ext cx="3018300" cy="13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58" name="Google Shape;58;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019300" y="1082038"/>
            <a:ext cx="5529600" cy="17106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000000"/>
              </a:buClr>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txBox="1">
            <a:spLocks noGrp="1"/>
          </p:cNvSpPr>
          <p:nvPr>
            <p:ph type="subTitle" idx="1"/>
          </p:nvPr>
        </p:nvSpPr>
        <p:spPr>
          <a:xfrm>
            <a:off x="0" y="2811213"/>
            <a:ext cx="9145200" cy="478800"/>
          </a:xfrm>
          <a:prstGeom prst="rect">
            <a:avLst/>
          </a:prstGeom>
          <a:solidFill>
            <a:schemeClr val="accent5"/>
          </a:solidFill>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2100"/>
              <a:buNone/>
              <a:defRPr sz="1400">
                <a:solidFill>
                  <a:schemeClr val="lt2"/>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9pPr>
          </a:lstStyle>
          <a:p>
            <a:endParaRPr/>
          </a:p>
        </p:txBody>
      </p:sp>
      <p:sp>
        <p:nvSpPr>
          <p:cNvPr id="8" name="Google Shape;8;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70" r:id="rId19"/>
    <p:sldLayoutId id="2147483671" r:id="rId20"/>
    <p:sldLayoutId id="2147483672" r:id="rId21"/>
    <p:sldLayoutId id="2147483674" r:id="rId22"/>
    <p:sldLayoutId id="2147483675" r:id="rId23"/>
    <p:sldLayoutId id="2147483676" r:id="rId24"/>
    <p:sldLayoutId id="2147483677" r:id="rId25"/>
    <p:sldLayoutId id="2147483678" r:id="rId26"/>
    <p:sldLayoutId id="2147483679" r:id="rId27"/>
    <p:sldLayoutId id="214748368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37"/>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37"/>
          <p:cNvSpPr/>
          <p:nvPr/>
        </p:nvSpPr>
        <p:spPr>
          <a:xfrm>
            <a:off x="1167492" y="4023218"/>
            <a:ext cx="133200" cy="133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ítulo 3">
            <a:extLst>
              <a:ext uri="{FF2B5EF4-FFF2-40B4-BE49-F238E27FC236}">
                <a16:creationId xmlns:a16="http://schemas.microsoft.com/office/drawing/2014/main" id="{C7E106C9-1EC7-42D6-AF3C-FF82358B0141}"/>
              </a:ext>
            </a:extLst>
          </p:cNvPr>
          <p:cNvSpPr>
            <a:spLocks noGrp="1"/>
          </p:cNvSpPr>
          <p:nvPr>
            <p:ph type="ctrTitle"/>
          </p:nvPr>
        </p:nvSpPr>
        <p:spPr>
          <a:xfrm>
            <a:off x="2582598" y="3128468"/>
            <a:ext cx="4294162" cy="1789500"/>
          </a:xfrm>
        </p:spPr>
        <p:txBody>
          <a:bodyPr/>
          <a:lstStyle/>
          <a:p>
            <a:pPr algn="ctr"/>
            <a:r>
              <a:rPr lang="es-CL" sz="3600" dirty="0">
                <a:solidFill>
                  <a:srgbClr val="0070C0"/>
                </a:solidFill>
              </a:rPr>
              <a:t>Protocolos de Acción </a:t>
            </a:r>
            <a:br>
              <a:rPr lang="es-CL" sz="3600" dirty="0">
                <a:solidFill>
                  <a:srgbClr val="0070C0"/>
                </a:solidFill>
              </a:rPr>
            </a:br>
            <a:r>
              <a:rPr lang="es-CL" sz="3600" dirty="0">
                <a:solidFill>
                  <a:srgbClr val="0070C0"/>
                </a:solidFill>
              </a:rPr>
              <a:t>Covid-19</a:t>
            </a:r>
          </a:p>
        </p:txBody>
      </p:sp>
      <p:sp>
        <p:nvSpPr>
          <p:cNvPr id="2" name="Rectangle 2">
            <a:extLst>
              <a:ext uri="{FF2B5EF4-FFF2-40B4-BE49-F238E27FC236}">
                <a16:creationId xmlns:a16="http://schemas.microsoft.com/office/drawing/2014/main" id="{99BC36F5-ACE8-4885-B9B8-FDD978769F8D}"/>
              </a:ext>
            </a:extLst>
          </p:cNvPr>
          <p:cNvSpPr>
            <a:spLocks noChangeArrowheads="1"/>
          </p:cNvSpPr>
          <p:nvPr/>
        </p:nvSpPr>
        <p:spPr bwMode="auto">
          <a:xfrm>
            <a:off x="3886200" y="10043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5" name="Imagen 4" descr="Imagen que contiene dibujo, señal, ventana&#10;&#10;Descripción generada automáticamente">
            <a:extLst>
              <a:ext uri="{FF2B5EF4-FFF2-40B4-BE49-F238E27FC236}">
                <a16:creationId xmlns:a16="http://schemas.microsoft.com/office/drawing/2014/main" id="{897B0307-0C86-4277-9354-A080DA650C0B}"/>
              </a:ext>
            </a:extLst>
          </p:cNvPr>
          <p:cNvPicPr>
            <a:picLocks noChangeAspect="1"/>
          </p:cNvPicPr>
          <p:nvPr/>
        </p:nvPicPr>
        <p:blipFill>
          <a:blip r:embed="rId3"/>
          <a:stretch>
            <a:fillRect/>
          </a:stretch>
        </p:blipFill>
        <p:spPr>
          <a:xfrm>
            <a:off x="2034454" y="371480"/>
            <a:ext cx="5075092" cy="3024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7"/>
          <p:cNvSpPr txBox="1">
            <a:spLocks noGrp="1"/>
          </p:cNvSpPr>
          <p:nvPr>
            <p:ph type="title"/>
          </p:nvPr>
        </p:nvSpPr>
        <p:spPr>
          <a:xfrm>
            <a:off x="-121061" y="285951"/>
            <a:ext cx="571143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2000" dirty="0">
                <a:solidFill>
                  <a:schemeClr val="accent2">
                    <a:lumMod val="25000"/>
                  </a:schemeClr>
                </a:solidFill>
              </a:rPr>
              <a:t>4. Organización del equipo Técnico Pedagógico</a:t>
            </a:r>
            <a:endParaRPr sz="2000" dirty="0"/>
          </a:p>
        </p:txBody>
      </p:sp>
      <p:graphicFrame>
        <p:nvGraphicFramePr>
          <p:cNvPr id="16" name="Diagrama 15">
            <a:extLst>
              <a:ext uri="{FF2B5EF4-FFF2-40B4-BE49-F238E27FC236}">
                <a16:creationId xmlns:a16="http://schemas.microsoft.com/office/drawing/2014/main" id="{7226A602-E690-435D-829B-D0A838B4D4B3}"/>
              </a:ext>
            </a:extLst>
          </p:cNvPr>
          <p:cNvGraphicFramePr/>
          <p:nvPr>
            <p:extLst>
              <p:ext uri="{D42A27DB-BD31-4B8C-83A1-F6EECF244321}">
                <p14:modId xmlns:p14="http://schemas.microsoft.com/office/powerpoint/2010/main" val="1251680051"/>
              </p:ext>
            </p:extLst>
          </p:nvPr>
        </p:nvGraphicFramePr>
        <p:xfrm>
          <a:off x="857250" y="1409450"/>
          <a:ext cx="7229475" cy="3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dibujo, señal, ventana&#10;&#10;Descripción generada automáticamente">
            <a:extLst>
              <a:ext uri="{FF2B5EF4-FFF2-40B4-BE49-F238E27FC236}">
                <a16:creationId xmlns:a16="http://schemas.microsoft.com/office/drawing/2014/main" id="{D92D5391-37D7-4A77-B09F-4A6296BF2746}"/>
              </a:ext>
            </a:extLst>
          </p:cNvPr>
          <p:cNvPicPr>
            <a:picLocks noChangeAspect="1"/>
          </p:cNvPicPr>
          <p:nvPr/>
        </p:nvPicPr>
        <p:blipFill>
          <a:blip r:embed="rId8"/>
          <a:stretch>
            <a:fillRect/>
          </a:stretch>
        </p:blipFill>
        <p:spPr>
          <a:xfrm>
            <a:off x="735963" y="793972"/>
            <a:ext cx="2514286" cy="17777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57" name="Google Shape;657;p48"/>
          <p:cNvSpPr txBox="1">
            <a:spLocks noGrp="1"/>
          </p:cNvSpPr>
          <p:nvPr>
            <p:ph type="subTitle" idx="4294967295"/>
          </p:nvPr>
        </p:nvSpPr>
        <p:spPr>
          <a:xfrm>
            <a:off x="0" y="1843088"/>
            <a:ext cx="5684838" cy="27511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22" name="Google Shape;596;p47">
            <a:extLst>
              <a:ext uri="{FF2B5EF4-FFF2-40B4-BE49-F238E27FC236}">
                <a16:creationId xmlns:a16="http://schemas.microsoft.com/office/drawing/2014/main" id="{AD343CF6-891B-4209-8EB6-4C74D8369D91}"/>
              </a:ext>
            </a:extLst>
          </p:cNvPr>
          <p:cNvSpPr txBox="1">
            <a:spLocks noGrp="1"/>
          </p:cNvSpPr>
          <p:nvPr>
            <p:ph type="title" idx="4294967295"/>
          </p:nvPr>
        </p:nvSpPr>
        <p:spPr>
          <a:xfrm>
            <a:off x="0" y="285750"/>
            <a:ext cx="3082925"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2000" dirty="0">
                <a:solidFill>
                  <a:schemeClr val="accent2">
                    <a:lumMod val="25000"/>
                  </a:schemeClr>
                </a:solidFill>
              </a:rPr>
              <a:t>5. Control Sanitario</a:t>
            </a:r>
            <a:endParaRPr sz="2000" dirty="0"/>
          </a:p>
        </p:txBody>
      </p:sp>
      <p:graphicFrame>
        <p:nvGraphicFramePr>
          <p:cNvPr id="7" name="Tabla 6">
            <a:extLst>
              <a:ext uri="{FF2B5EF4-FFF2-40B4-BE49-F238E27FC236}">
                <a16:creationId xmlns:a16="http://schemas.microsoft.com/office/drawing/2014/main" id="{D6E61A30-C1C4-427F-8E0A-D38E69EC58C7}"/>
              </a:ext>
            </a:extLst>
          </p:cNvPr>
          <p:cNvGraphicFramePr>
            <a:graphicFrameLocks noGrp="1"/>
          </p:cNvGraphicFramePr>
          <p:nvPr>
            <p:extLst>
              <p:ext uri="{D42A27DB-BD31-4B8C-83A1-F6EECF244321}">
                <p14:modId xmlns:p14="http://schemas.microsoft.com/office/powerpoint/2010/main" val="4167327258"/>
              </p:ext>
            </p:extLst>
          </p:nvPr>
        </p:nvGraphicFramePr>
        <p:xfrm>
          <a:off x="365878" y="729287"/>
          <a:ext cx="4392257" cy="4023360"/>
        </p:xfrm>
        <a:graphic>
          <a:graphicData uri="http://schemas.openxmlformats.org/drawingml/2006/table">
            <a:tbl>
              <a:tblPr>
                <a:tableStyleId>{BAD70B3A-060D-4D3B-B195-9C7F25F6AE1A}</a:tableStyleId>
              </a:tblPr>
              <a:tblGrid>
                <a:gridCol w="4392257">
                  <a:extLst>
                    <a:ext uri="{9D8B030D-6E8A-4147-A177-3AD203B41FA5}">
                      <a16:colId xmlns:a16="http://schemas.microsoft.com/office/drawing/2014/main" val="2719894937"/>
                    </a:ext>
                  </a:extLst>
                </a:gridCol>
              </a:tblGrid>
              <a:tr h="3803347">
                <a:tc>
                  <a:txBody>
                    <a:bodyPr/>
                    <a:lstStyle/>
                    <a:p>
                      <a:pPr algn="just"/>
                      <a:r>
                        <a:rPr lang="es-CL" sz="1100" dirty="0">
                          <a:effectLst/>
                          <a:latin typeface="Arial Narrow" panose="020B0606020202030204" pitchFamily="34" charset="0"/>
                        </a:rPr>
                        <a:t>Se solicita de manera preventiva mantener la distancia de 1 metro entre los diversos miembros de la comunidad educativa donde se dispondrá una fila única.</a:t>
                      </a:r>
                    </a:p>
                    <a:p>
                      <a:pPr algn="just"/>
                      <a:r>
                        <a:rPr lang="es-CL" sz="1100" dirty="0">
                          <a:effectLst/>
                          <a:latin typeface="Arial Narrow" panose="020B0606020202030204" pitchFamily="34" charset="0"/>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Evitar aglomeraciones en la entrega y retiro de niños y niñas del establecimiento educativo </a:t>
                      </a:r>
                    </a:p>
                    <a:p>
                      <a:pPr algn="just"/>
                      <a:endParaRPr lang="es-CL" sz="1100" dirty="0">
                        <a:effectLst/>
                        <a:latin typeface="Arial Narrow" panose="020B0606020202030204" pitchFamily="34" charset="0"/>
                      </a:endParaRPr>
                    </a:p>
                    <a:p>
                      <a:pPr algn="just"/>
                      <a:r>
                        <a:rPr lang="es-CL" sz="1100" dirty="0">
                          <a:effectLst/>
                          <a:latin typeface="Arial Narrow" panose="020B0606020202030204" pitchFamily="34" charset="0"/>
                        </a:rPr>
                        <a:t> </a:t>
                      </a:r>
                    </a:p>
                    <a:p>
                      <a:pPr algn="just"/>
                      <a:r>
                        <a:rPr lang="es-CL" sz="1100" b="1" u="sng" dirty="0">
                          <a:effectLst/>
                          <a:latin typeface="Arial Narrow" panose="020B0606020202030204" pitchFamily="34" charset="0"/>
                          <a:ea typeface="Calibri" panose="020F0502020204030204" pitchFamily="34" charset="0"/>
                          <a:cs typeface="Times New Roman" panose="02020603050405020304" pitchFamily="18" charset="0"/>
                        </a:rPr>
                        <a:t>Procedimiento :</a:t>
                      </a:r>
                    </a:p>
                    <a:p>
                      <a:pPr marL="228600" indent="-228600" algn="just">
                        <a:buFont typeface="+mj-lt"/>
                        <a:buAutoNum type="alphaU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Higienización de calzado sumergido en pediluvio con amonio cuaternario ( verificar el correcto secado de calzado, con la finalidad de prevenir accidentes)</a:t>
                      </a:r>
                    </a:p>
                    <a:p>
                      <a:pPr marL="228600" indent="-228600" algn="just">
                        <a:buFont typeface="+mj-lt"/>
                        <a:buAutoNum type="alphaU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Se solicitara la desinfección de manos con alcohol gel. </a:t>
                      </a:r>
                    </a:p>
                    <a:p>
                      <a:pPr marL="228600" indent="-228600" algn="just">
                        <a:buFont typeface="+mj-lt"/>
                        <a:buAutoNum type="alphaU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Control de temperatura corporal  ( se negara el acceso en caso de que algún miembro de la comunidad educativa presente síntomas de fiebre sobre 37,8 u otro  síntoma dentro de los 13 , expuesto en el protocolo de acción ) </a:t>
                      </a:r>
                    </a:p>
                    <a:p>
                      <a:pPr marL="228600" marR="0" lvl="0" indent="-228600" algn="just" defTabSz="914400" rtl="0" eaLnBrk="1" fontAlgn="auto" latinLnBrk="0" hangingPunct="1">
                        <a:lnSpc>
                          <a:spcPct val="100000"/>
                        </a:lnSpc>
                        <a:spcBef>
                          <a:spcPts val="0"/>
                        </a:spcBef>
                        <a:spcAft>
                          <a:spcPts val="0"/>
                        </a:spcAft>
                        <a:buClr>
                          <a:srgbClr val="000000"/>
                        </a:buClr>
                        <a:buSzTx/>
                        <a:buFont typeface="+mj-lt"/>
                        <a:buAutoNum type="alphaUcPeriod"/>
                        <a:tabLst/>
                        <a:defRPr/>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Se realizaran diversas preguntas de control de acceso con referencia a síntomas o por contacto estrecho. </a:t>
                      </a:r>
                    </a:p>
                    <a:p>
                      <a:pPr marL="228600" marR="0" lvl="0" indent="-228600" algn="just" defTabSz="914400" rtl="0" eaLnBrk="1" fontAlgn="auto" latinLnBrk="0" hangingPunct="1">
                        <a:lnSpc>
                          <a:spcPct val="100000"/>
                        </a:lnSpc>
                        <a:spcBef>
                          <a:spcPts val="0"/>
                        </a:spcBef>
                        <a:spcAft>
                          <a:spcPts val="0"/>
                        </a:spcAft>
                        <a:buClr>
                          <a:srgbClr val="000000"/>
                        </a:buClr>
                        <a:buSzTx/>
                        <a:buFont typeface="+mj-lt"/>
                        <a:buAutoNum type="alphaUcPeriod"/>
                        <a:tabLst/>
                        <a:defRPr/>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Se debe dejar registro escrito de las respuesta. </a:t>
                      </a:r>
                    </a:p>
                    <a:p>
                      <a:pPr marL="228600" marR="0" lvl="0" indent="-228600" algn="just" defTabSz="914400" rtl="0" eaLnBrk="1" fontAlgn="auto" latinLnBrk="0" hangingPunct="1">
                        <a:lnSpc>
                          <a:spcPct val="100000"/>
                        </a:lnSpc>
                        <a:spcBef>
                          <a:spcPts val="0"/>
                        </a:spcBef>
                        <a:spcAft>
                          <a:spcPts val="0"/>
                        </a:spcAft>
                        <a:buClr>
                          <a:srgbClr val="000000"/>
                        </a:buClr>
                        <a:buSzTx/>
                        <a:buFont typeface="+mj-lt"/>
                        <a:buAutoNum type="alphaUcPeriod"/>
                        <a:tabLst/>
                        <a:defRPr/>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Cualquier miembro de la comunidad que se niegue a brindar la información de monitoreo, no deberá tener acceso al establecimiento. </a:t>
                      </a:r>
                    </a:p>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solidFill>
                      <a:schemeClr val="accent3">
                        <a:lumMod val="20000"/>
                        <a:lumOff val="80000"/>
                      </a:schemeClr>
                    </a:solidFill>
                  </a:tcPr>
                </a:tc>
                <a:extLst>
                  <a:ext uri="{0D108BD9-81ED-4DB2-BD59-A6C34878D82A}">
                    <a16:rowId xmlns:a16="http://schemas.microsoft.com/office/drawing/2014/main" val="4141854703"/>
                  </a:ext>
                </a:extLst>
              </a:tr>
            </a:tbl>
          </a:graphicData>
        </a:graphic>
      </p:graphicFrame>
      <p:pic>
        <p:nvPicPr>
          <p:cNvPr id="8" name="Imagen 7">
            <a:extLst>
              <a:ext uri="{FF2B5EF4-FFF2-40B4-BE49-F238E27FC236}">
                <a16:creationId xmlns:a16="http://schemas.microsoft.com/office/drawing/2014/main" id="{2004923D-C1D4-4330-AF7D-7328914E0838}"/>
              </a:ext>
            </a:extLst>
          </p:cNvPr>
          <p:cNvPicPr>
            <a:picLocks noChangeAspect="1"/>
          </p:cNvPicPr>
          <p:nvPr/>
        </p:nvPicPr>
        <p:blipFill>
          <a:blip r:embed="rId3"/>
          <a:stretch>
            <a:fillRect/>
          </a:stretch>
        </p:blipFill>
        <p:spPr>
          <a:xfrm>
            <a:off x="4758135" y="892570"/>
            <a:ext cx="1886198" cy="1620087"/>
          </a:xfrm>
          <a:prstGeom prst="ellipse">
            <a:avLst/>
          </a:prstGeom>
          <a:ln>
            <a:noFill/>
          </a:ln>
          <a:effectLst>
            <a:softEdge rad="112500"/>
          </a:effectLst>
        </p:spPr>
      </p:pic>
      <p:pic>
        <p:nvPicPr>
          <p:cNvPr id="9" name="Imagen 8" descr="Imagen que contiene dibujo&#10;&#10;Descripción generada automáticamente">
            <a:extLst>
              <a:ext uri="{FF2B5EF4-FFF2-40B4-BE49-F238E27FC236}">
                <a16:creationId xmlns:a16="http://schemas.microsoft.com/office/drawing/2014/main" id="{CC34EE26-1FC3-4320-9655-A70684779333}"/>
              </a:ext>
            </a:extLst>
          </p:cNvPr>
          <p:cNvPicPr>
            <a:picLocks noChangeAspect="1"/>
          </p:cNvPicPr>
          <p:nvPr/>
        </p:nvPicPr>
        <p:blipFill>
          <a:blip r:embed="rId4"/>
          <a:stretch>
            <a:fillRect/>
          </a:stretch>
        </p:blipFill>
        <p:spPr>
          <a:xfrm>
            <a:off x="5242365" y="3062525"/>
            <a:ext cx="1631216" cy="1631216"/>
          </a:xfrm>
          <a:prstGeom prst="ellipse">
            <a:avLst/>
          </a:prstGeom>
          <a:ln>
            <a:noFill/>
          </a:ln>
          <a:effectLst>
            <a:softEdge rad="112500"/>
          </a:effectLst>
        </p:spPr>
      </p:pic>
      <p:pic>
        <p:nvPicPr>
          <p:cNvPr id="10" name="Imagen 9" descr="Imagen que contiene termómetro&#10;&#10;Descripción generada automáticamente">
            <a:extLst>
              <a:ext uri="{FF2B5EF4-FFF2-40B4-BE49-F238E27FC236}">
                <a16:creationId xmlns:a16="http://schemas.microsoft.com/office/drawing/2014/main" id="{DA2AE942-E188-460F-84D2-A3A3E6FB2873}"/>
              </a:ext>
            </a:extLst>
          </p:cNvPr>
          <p:cNvPicPr>
            <a:picLocks noChangeAspect="1"/>
          </p:cNvPicPr>
          <p:nvPr/>
        </p:nvPicPr>
        <p:blipFill>
          <a:blip r:embed="rId5"/>
          <a:stretch>
            <a:fillRect/>
          </a:stretch>
        </p:blipFill>
        <p:spPr>
          <a:xfrm>
            <a:off x="6689863" y="3148967"/>
            <a:ext cx="1458331" cy="1458331"/>
          </a:xfrm>
          <a:prstGeom prst="ellipse">
            <a:avLst/>
          </a:prstGeom>
          <a:ln>
            <a:noFill/>
          </a:ln>
          <a:effectLst>
            <a:softEdge rad="112500"/>
          </a:effectLst>
        </p:spPr>
      </p:pic>
      <p:pic>
        <p:nvPicPr>
          <p:cNvPr id="11" name="Imagen 10" descr="Imagen que contiene reloj, dibujo&#10;&#10;Descripción generada automáticamente">
            <a:extLst>
              <a:ext uri="{FF2B5EF4-FFF2-40B4-BE49-F238E27FC236}">
                <a16:creationId xmlns:a16="http://schemas.microsoft.com/office/drawing/2014/main" id="{9FA9FCDB-D297-4B2A-A6EB-3ACB16AF6594}"/>
              </a:ext>
            </a:extLst>
          </p:cNvPr>
          <p:cNvPicPr>
            <a:picLocks noChangeAspect="1"/>
          </p:cNvPicPr>
          <p:nvPr/>
        </p:nvPicPr>
        <p:blipFill>
          <a:blip r:embed="rId6"/>
          <a:stretch>
            <a:fillRect/>
          </a:stretch>
        </p:blipFill>
        <p:spPr>
          <a:xfrm>
            <a:off x="6013452" y="1802130"/>
            <a:ext cx="1458332" cy="1468902"/>
          </a:xfrm>
          <a:prstGeom prst="ellipse">
            <a:avLst/>
          </a:prstGeom>
          <a:ln>
            <a:noFill/>
          </a:ln>
          <a:effectLst>
            <a:softEdge rad="112500"/>
          </a:effectLst>
        </p:spPr>
      </p:pic>
      <p:pic>
        <p:nvPicPr>
          <p:cNvPr id="13" name="Imagen 12">
            <a:extLst>
              <a:ext uri="{FF2B5EF4-FFF2-40B4-BE49-F238E27FC236}">
                <a16:creationId xmlns:a16="http://schemas.microsoft.com/office/drawing/2014/main" id="{0980B0B1-CD7F-4FEB-B91A-679C4E48EB28}"/>
              </a:ext>
            </a:extLst>
          </p:cNvPr>
          <p:cNvPicPr>
            <a:picLocks noChangeAspect="1"/>
          </p:cNvPicPr>
          <p:nvPr/>
        </p:nvPicPr>
        <p:blipFill>
          <a:blip r:embed="rId7"/>
          <a:stretch>
            <a:fillRect/>
          </a:stretch>
        </p:blipFill>
        <p:spPr>
          <a:xfrm>
            <a:off x="6572249" y="750406"/>
            <a:ext cx="1964925" cy="1295854"/>
          </a:xfrm>
          <a:prstGeom prst="ellipse">
            <a:avLst/>
          </a:prstGeom>
          <a:ln>
            <a:noFill/>
          </a:ln>
          <a:effectLst>
            <a:softEdge rad="112500"/>
          </a:effectLst>
        </p:spPr>
      </p:pic>
      <p:sp>
        <p:nvSpPr>
          <p:cNvPr id="14" name="Flecha: curvada hacia la derecha 13">
            <a:extLst>
              <a:ext uri="{FF2B5EF4-FFF2-40B4-BE49-F238E27FC236}">
                <a16:creationId xmlns:a16="http://schemas.microsoft.com/office/drawing/2014/main" id="{734E9AD6-9380-4322-9827-D1C9CC68F606}"/>
              </a:ext>
            </a:extLst>
          </p:cNvPr>
          <p:cNvSpPr/>
          <p:nvPr/>
        </p:nvSpPr>
        <p:spPr>
          <a:xfrm>
            <a:off x="4540093" y="670076"/>
            <a:ext cx="671513" cy="3635707"/>
          </a:xfrm>
          <a:prstGeom prst="curved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6" name="Flecha: curvada hacia la derecha 15">
            <a:extLst>
              <a:ext uri="{FF2B5EF4-FFF2-40B4-BE49-F238E27FC236}">
                <a16:creationId xmlns:a16="http://schemas.microsoft.com/office/drawing/2014/main" id="{FAE28653-677C-43E9-AAC8-85833D2C9AF2}"/>
              </a:ext>
            </a:extLst>
          </p:cNvPr>
          <p:cNvSpPr/>
          <p:nvPr/>
        </p:nvSpPr>
        <p:spPr>
          <a:xfrm rot="10800000">
            <a:off x="8030581" y="612443"/>
            <a:ext cx="671513" cy="3635707"/>
          </a:xfrm>
          <a:prstGeom prst="curved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A3C992-F125-46E8-AD59-B6B9200BBF6F}"/>
              </a:ext>
            </a:extLst>
          </p:cNvPr>
          <p:cNvSpPr>
            <a:spLocks noGrp="1"/>
          </p:cNvSpPr>
          <p:nvPr>
            <p:ph type="title"/>
          </p:nvPr>
        </p:nvSpPr>
        <p:spPr>
          <a:xfrm>
            <a:off x="-434381" y="317212"/>
            <a:ext cx="7596000" cy="572700"/>
          </a:xfrm>
        </p:spPr>
        <p:txBody>
          <a:bodyPr/>
          <a:lstStyle/>
          <a:p>
            <a:r>
              <a:rPr lang="es-CL" sz="2000" dirty="0">
                <a:solidFill>
                  <a:schemeClr val="accent2">
                    <a:lumMod val="25000"/>
                  </a:schemeClr>
                </a:solidFill>
              </a:rPr>
              <a:t>6. Lavado de Manos respetando los 12 pasos en 20 segundos </a:t>
            </a:r>
            <a:endParaRPr lang="es-CL" sz="2000" dirty="0"/>
          </a:p>
        </p:txBody>
      </p:sp>
      <p:pic>
        <p:nvPicPr>
          <p:cNvPr id="7" name="Imagen 6">
            <a:extLst>
              <a:ext uri="{FF2B5EF4-FFF2-40B4-BE49-F238E27FC236}">
                <a16:creationId xmlns:a16="http://schemas.microsoft.com/office/drawing/2014/main" id="{951BF50B-E271-41DC-977C-87054556FB35}"/>
              </a:ext>
            </a:extLst>
          </p:cNvPr>
          <p:cNvPicPr>
            <a:picLocks noChangeAspect="1"/>
          </p:cNvPicPr>
          <p:nvPr/>
        </p:nvPicPr>
        <p:blipFill>
          <a:blip r:embed="rId2"/>
          <a:stretch>
            <a:fillRect/>
          </a:stretch>
        </p:blipFill>
        <p:spPr>
          <a:xfrm>
            <a:off x="6171203" y="295781"/>
            <a:ext cx="2438400" cy="2438400"/>
          </a:xfrm>
          <a:prstGeom prst="rect">
            <a:avLst/>
          </a:prstGeom>
          <a:effectLst>
            <a:softEdge rad="317500"/>
          </a:effectLst>
        </p:spPr>
      </p:pic>
      <p:graphicFrame>
        <p:nvGraphicFramePr>
          <p:cNvPr id="8" name="Tabla 7">
            <a:extLst>
              <a:ext uri="{FF2B5EF4-FFF2-40B4-BE49-F238E27FC236}">
                <a16:creationId xmlns:a16="http://schemas.microsoft.com/office/drawing/2014/main" id="{55CDD129-F319-45AD-B2B3-A4A747726D73}"/>
              </a:ext>
            </a:extLst>
          </p:cNvPr>
          <p:cNvGraphicFramePr>
            <a:graphicFrameLocks noGrp="1"/>
          </p:cNvGraphicFramePr>
          <p:nvPr>
            <p:extLst>
              <p:ext uri="{D42A27DB-BD31-4B8C-83A1-F6EECF244321}">
                <p14:modId xmlns:p14="http://schemas.microsoft.com/office/powerpoint/2010/main" val="2830206104"/>
              </p:ext>
            </p:extLst>
          </p:nvPr>
        </p:nvGraphicFramePr>
        <p:xfrm>
          <a:off x="534397" y="804187"/>
          <a:ext cx="5437778" cy="4169134"/>
        </p:xfrm>
        <a:graphic>
          <a:graphicData uri="http://schemas.openxmlformats.org/drawingml/2006/table">
            <a:tbl>
              <a:tblPr firstRow="1" firstCol="1" bandRow="1">
                <a:tableStyleId>{BAD70B3A-060D-4D3B-B195-9C7F25F6AE1A}</a:tableStyleId>
              </a:tblPr>
              <a:tblGrid>
                <a:gridCol w="5437778">
                  <a:extLst>
                    <a:ext uri="{9D8B030D-6E8A-4147-A177-3AD203B41FA5}">
                      <a16:colId xmlns:a16="http://schemas.microsoft.com/office/drawing/2014/main" val="145273039"/>
                    </a:ext>
                  </a:extLst>
                </a:gridCol>
              </a:tblGrid>
              <a:tr h="602974">
                <a:tc>
                  <a:txBody>
                    <a:bodyPr/>
                    <a:lstStyle/>
                    <a:p>
                      <a:pPr marL="342900" lvl="0" indent="-342900" algn="just">
                        <a:buFont typeface="Symbol" panose="05050102010706020507" pitchFamily="18" charset="2"/>
                        <a:buChar char=""/>
                      </a:pPr>
                      <a:r>
                        <a:rPr lang="es-CL" sz="1200" dirty="0">
                          <a:effectLst/>
                          <a:latin typeface="Arial Narrow" panose="020B0606020202030204" pitchFamily="34" charset="0"/>
                        </a:rPr>
                        <a:t>Lavarse las manos frecuentemente con agua y jabón y secarlas con toalla desechable.</a:t>
                      </a:r>
                    </a:p>
                    <a:p>
                      <a:pPr marL="342900" lvl="0" indent="-342900" algn="just">
                        <a:buFont typeface="Symbol" panose="05050102010706020507" pitchFamily="18" charset="2"/>
                        <a:buChar char=""/>
                      </a:pPr>
                      <a:r>
                        <a:rPr lang="es-CL" sz="1200" dirty="0">
                          <a:effectLst/>
                          <a:latin typeface="Arial Narrow" panose="020B0606020202030204" pitchFamily="34" charset="0"/>
                        </a:rPr>
                        <a:t>Utilizar el alcohol gel para complementar la higiene cuando tus manos se hayan ensuciado y no tengas acceso rápido al baño para lavarlas.</a:t>
                      </a:r>
                    </a:p>
                  </a:txBody>
                  <a:tcPr marL="64132" marR="64132" marT="0" marB="0"/>
                </a:tc>
                <a:extLst>
                  <a:ext uri="{0D108BD9-81ED-4DB2-BD59-A6C34878D82A}">
                    <a16:rowId xmlns:a16="http://schemas.microsoft.com/office/drawing/2014/main" val="2443720599"/>
                  </a:ext>
                </a:extLst>
              </a:tr>
              <a:tr h="1055126">
                <a:tc>
                  <a:txBody>
                    <a:bodyPr/>
                    <a:lstStyle/>
                    <a:p>
                      <a:pPr algn="ctr"/>
                      <a:r>
                        <a:rPr lang="es-ES" sz="1200" b="1" dirty="0">
                          <a:effectLst/>
                          <a:latin typeface="Arial Narrow" panose="020B0606020202030204" pitchFamily="34" charset="0"/>
                        </a:rPr>
                        <a:t>Lavado de manos y cara a los niños</a:t>
                      </a:r>
                      <a:r>
                        <a:rPr lang="es-ES" sz="1200" dirty="0">
                          <a:effectLst/>
                          <a:latin typeface="Arial Narrow" panose="020B0606020202030204" pitchFamily="34" charset="0"/>
                        </a:rPr>
                        <a:t> </a:t>
                      </a:r>
                      <a:endParaRPr lang="es-CL" sz="1200" dirty="0">
                        <a:effectLst/>
                        <a:latin typeface="Arial Narrow" panose="020B0606020202030204" pitchFamily="34" charset="0"/>
                      </a:endParaRPr>
                    </a:p>
                    <a:p>
                      <a:pPr marL="342900" lvl="0" indent="-342900" algn="just">
                        <a:buFont typeface="Symbol" panose="05050102010706020507" pitchFamily="18" charset="2"/>
                        <a:buChar char=""/>
                      </a:pPr>
                      <a:r>
                        <a:rPr lang="es-ES" sz="1200" dirty="0">
                          <a:effectLst/>
                          <a:latin typeface="Arial Narrow" panose="020B0606020202030204" pitchFamily="34" charset="0"/>
                        </a:rPr>
                        <a:t>Una vez que ingresen los niños (as) se deben llevar al baño para el  cambio de ropa (sacar chaqueta y poner delantal) y se procederá a lavarle las  manos  con agua y jabón y se les secaran con toalla nova.  </a:t>
                      </a:r>
                      <a:endParaRPr lang="es-CL" sz="1200" dirty="0">
                        <a:effectLst/>
                        <a:latin typeface="Arial Narrow" panose="020B0606020202030204" pitchFamily="34" charset="0"/>
                      </a:endParaRPr>
                    </a:p>
                    <a:p>
                      <a:pPr marL="342900" lvl="0" indent="-342900" algn="just">
                        <a:buFont typeface="Symbol" panose="05050102010706020507" pitchFamily="18" charset="2"/>
                        <a:buChar char=""/>
                      </a:pPr>
                      <a:r>
                        <a:rPr lang="es-CL" sz="1200" dirty="0">
                          <a:effectLst/>
                          <a:latin typeface="Arial Narrow" panose="020B0606020202030204" pitchFamily="34" charset="0"/>
                        </a:rPr>
                        <a:t>Luego la cara solo con agua y secar suavemente con Nova.</a:t>
                      </a:r>
                    </a:p>
                    <a:p>
                      <a:pPr marL="457200" algn="just"/>
                      <a:r>
                        <a:rPr lang="es-CL" sz="1200" dirty="0">
                          <a:effectLst/>
                          <a:latin typeface="Arial Narrow" panose="020B0606020202030204" pitchFamily="34" charset="0"/>
                        </a:rPr>
                        <a:t> </a:t>
                      </a:r>
                      <a:endParaRPr lang="es-CL"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132" marR="64132" marT="0" marB="0"/>
                </a:tc>
                <a:extLst>
                  <a:ext uri="{0D108BD9-81ED-4DB2-BD59-A6C34878D82A}">
                    <a16:rowId xmlns:a16="http://schemas.microsoft.com/office/drawing/2014/main" val="31621108"/>
                  </a:ext>
                </a:extLst>
              </a:tr>
              <a:tr h="2374032">
                <a:tc>
                  <a:txBody>
                    <a:bodyPr/>
                    <a:lstStyle/>
                    <a:p>
                      <a:pPr indent="228600" algn="ctr"/>
                      <a:r>
                        <a:rPr lang="es-CL" sz="1200" b="1" dirty="0">
                          <a:effectLst/>
                          <a:latin typeface="Arial Narrow" panose="020B0606020202030204" pitchFamily="34" charset="0"/>
                        </a:rPr>
                        <a:t>Consideraciones especiales para los equipos educativos:</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Con las manos limpias, lavar o asistir en el lavado de manos (con agua y jabón)</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Después de tener contacto con un niño/a en momentos de higiene de nariz se debe proceder con el lavado de manos correspondiente </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Si los niños/as son muy pequeños se debe asistir  de manera frecuente</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Utilizar alcohol gel en reemplazo del lavado de manos siempre y cuando se encuentren en las dependencias de las salas de actividades  o patios. </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Inmediatamente antes de la llegada de la alimentación de los niños/as a la sala y posterior a asistirlos en la ingesta.</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Posterior a realizar labores de higiene con los niños/as en el baño.</a:t>
                      </a:r>
                    </a:p>
                    <a:p>
                      <a:pPr marL="342900" lvl="0" indent="-342900" algn="just">
                        <a:lnSpc>
                          <a:spcPct val="115000"/>
                        </a:lnSpc>
                        <a:buFont typeface="Symbol" panose="05050102010706020507" pitchFamily="18" charset="2"/>
                        <a:buChar char=""/>
                      </a:pPr>
                      <a:r>
                        <a:rPr lang="es-CL" sz="1200" dirty="0">
                          <a:effectLst/>
                          <a:latin typeface="Arial Narrow" panose="020B0606020202030204" pitchFamily="34" charset="0"/>
                        </a:rPr>
                        <a:t>Antes y después de cada muda.</a:t>
                      </a:r>
                    </a:p>
                    <a:p>
                      <a:pPr algn="just"/>
                      <a:r>
                        <a:rPr lang="es-ES" sz="1200" dirty="0">
                          <a:effectLst/>
                          <a:latin typeface="Arial Narrow" panose="020B0606020202030204" pitchFamily="34" charset="0"/>
                        </a:rPr>
                        <a:t> </a:t>
                      </a:r>
                      <a:endParaRPr lang="es-CL"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132" marR="64132" marT="0" marB="0"/>
                </a:tc>
                <a:extLst>
                  <a:ext uri="{0D108BD9-81ED-4DB2-BD59-A6C34878D82A}">
                    <a16:rowId xmlns:a16="http://schemas.microsoft.com/office/drawing/2014/main" val="932001524"/>
                  </a:ext>
                </a:extLst>
              </a:tr>
            </a:tbl>
          </a:graphicData>
        </a:graphic>
      </p:graphicFrame>
      <p:pic>
        <p:nvPicPr>
          <p:cNvPr id="9" name="image2.jpeg">
            <a:extLst>
              <a:ext uri="{FF2B5EF4-FFF2-40B4-BE49-F238E27FC236}">
                <a16:creationId xmlns:a16="http://schemas.microsoft.com/office/drawing/2014/main" id="{24A221EE-D112-4852-9498-E0D21DCBCC13}"/>
              </a:ext>
            </a:extLst>
          </p:cNvPr>
          <p:cNvPicPr/>
          <p:nvPr/>
        </p:nvPicPr>
        <p:blipFill>
          <a:blip r:embed="rId3" cstate="print"/>
          <a:stretch>
            <a:fillRect/>
          </a:stretch>
        </p:blipFill>
        <p:spPr>
          <a:xfrm>
            <a:off x="5972175" y="2484313"/>
            <a:ext cx="2836069" cy="2341975"/>
          </a:xfrm>
          <a:prstGeom prst="rect">
            <a:avLst/>
          </a:prstGeom>
        </p:spPr>
      </p:pic>
    </p:spTree>
    <p:extLst>
      <p:ext uri="{BB962C8B-B14F-4D97-AF65-F5344CB8AC3E}">
        <p14:creationId xmlns:p14="http://schemas.microsoft.com/office/powerpoint/2010/main" val="154412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Google Shape;665;p4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2"/>
                </a:solidFill>
              </a:rPr>
              <a:t>ACTIVITIES</a:t>
            </a:r>
            <a:endParaRPr dirty="0">
              <a:solidFill>
                <a:schemeClr val="lt2"/>
              </a:solidFill>
            </a:endParaRPr>
          </a:p>
        </p:txBody>
      </p:sp>
      <p:sp>
        <p:nvSpPr>
          <p:cNvPr id="666" name="Google Shape;666;p49"/>
          <p:cNvSpPr txBox="1">
            <a:spLocks noGrp="1"/>
          </p:cNvSpPr>
          <p:nvPr>
            <p:ph type="title" idx="4294967295"/>
          </p:nvPr>
        </p:nvSpPr>
        <p:spPr>
          <a:xfrm>
            <a:off x="0" y="1795463"/>
            <a:ext cx="1603375" cy="12334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3</a:t>
            </a:r>
            <a:endParaRPr dirty="0">
              <a:solidFill>
                <a:schemeClr val="lt2"/>
              </a:solidFill>
            </a:endParaRPr>
          </a:p>
        </p:txBody>
      </p:sp>
      <p:sp>
        <p:nvSpPr>
          <p:cNvPr id="6" name="Título 4">
            <a:extLst>
              <a:ext uri="{FF2B5EF4-FFF2-40B4-BE49-F238E27FC236}">
                <a16:creationId xmlns:a16="http://schemas.microsoft.com/office/drawing/2014/main" id="{5B6648D0-93F2-42A6-BD00-2E9315135D78}"/>
              </a:ext>
            </a:extLst>
          </p:cNvPr>
          <p:cNvSpPr txBox="1">
            <a:spLocks/>
          </p:cNvSpPr>
          <p:nvPr/>
        </p:nvSpPr>
        <p:spPr>
          <a:xfrm>
            <a:off x="-334368" y="247057"/>
            <a:ext cx="759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Ranchers"/>
              <a:buNone/>
              <a:defRPr sz="3500" b="0" i="0" u="none" strike="noStrike" cap="none">
                <a:solidFill>
                  <a:schemeClr val="accent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9pPr>
          </a:lstStyle>
          <a:p>
            <a:r>
              <a:rPr lang="es-CL" sz="2000" dirty="0">
                <a:solidFill>
                  <a:schemeClr val="accent2">
                    <a:lumMod val="25000"/>
                  </a:schemeClr>
                </a:solidFill>
              </a:rPr>
              <a:t>7. Conductas preventivas para evitar contagios por COVID-19</a:t>
            </a:r>
            <a:endParaRPr lang="es-CL" sz="2000" dirty="0"/>
          </a:p>
        </p:txBody>
      </p:sp>
      <p:graphicFrame>
        <p:nvGraphicFramePr>
          <p:cNvPr id="3" name="Tabla 2">
            <a:extLst>
              <a:ext uri="{FF2B5EF4-FFF2-40B4-BE49-F238E27FC236}">
                <a16:creationId xmlns:a16="http://schemas.microsoft.com/office/drawing/2014/main" id="{B7394413-28B5-4BAA-BBC7-59E0AE674D8C}"/>
              </a:ext>
            </a:extLst>
          </p:cNvPr>
          <p:cNvGraphicFramePr>
            <a:graphicFrameLocks noGrp="1"/>
          </p:cNvGraphicFramePr>
          <p:nvPr>
            <p:extLst>
              <p:ext uri="{D42A27DB-BD31-4B8C-83A1-F6EECF244321}">
                <p14:modId xmlns:p14="http://schemas.microsoft.com/office/powerpoint/2010/main" val="395333350"/>
              </p:ext>
            </p:extLst>
          </p:nvPr>
        </p:nvGraphicFramePr>
        <p:xfrm>
          <a:off x="2612612" y="947363"/>
          <a:ext cx="3743325" cy="2103628"/>
        </p:xfrm>
        <a:graphic>
          <a:graphicData uri="http://schemas.openxmlformats.org/drawingml/2006/table">
            <a:tbl>
              <a:tblPr>
                <a:tableStyleId>{BAD70B3A-060D-4D3B-B195-9C7F25F6AE1A}</a:tableStyleId>
              </a:tblPr>
              <a:tblGrid>
                <a:gridCol w="3743325">
                  <a:extLst>
                    <a:ext uri="{9D8B030D-6E8A-4147-A177-3AD203B41FA5}">
                      <a16:colId xmlns:a16="http://schemas.microsoft.com/office/drawing/2014/main" val="2665021229"/>
                    </a:ext>
                  </a:extLst>
                </a:gridCol>
              </a:tblGrid>
              <a:tr h="1605057">
                <a:tc>
                  <a:txBody>
                    <a:bodyPr/>
                    <a:lstStyle/>
                    <a:p>
                      <a:pPr marL="171450" lvl="0" indent="-171450" algn="just">
                        <a:lnSpc>
                          <a:spcPct val="115000"/>
                        </a:lnSpc>
                        <a:buFont typeface="Arial" panose="020B0604020202020204" pitchFamily="34" charset="0"/>
                        <a:buChar char="•"/>
                      </a:pPr>
                      <a:r>
                        <a:rPr lang="es-CL" sz="1100" dirty="0">
                          <a:effectLst/>
                          <a:latin typeface="Arial Narrow" panose="020B0606020202030204" pitchFamily="34" charset="0"/>
                        </a:rPr>
                        <a:t>Instaurar diversas estrategias de saludo y realizarlo con 1 metro de distancia, con la finalidad de evitar el contacto físico tales como, dar la mano, besos y abrazos entre los distintos miembros de la comunidad educativa.</a:t>
                      </a:r>
                    </a:p>
                    <a:p>
                      <a:pPr marL="171450" lvl="0" indent="-171450" algn="just">
                        <a:lnSpc>
                          <a:spcPct val="115000"/>
                        </a:lnSpc>
                        <a:buFont typeface="Arial" panose="020B0604020202020204" pitchFamily="34" charset="0"/>
                        <a:buChar char="•"/>
                      </a:pPr>
                      <a:endParaRPr lang="es-CL" sz="1100" dirty="0">
                        <a:effectLst/>
                        <a:latin typeface="Arial Narrow" panose="020B0606020202030204" pitchFamily="34" charset="0"/>
                      </a:endParaRPr>
                    </a:p>
                    <a:p>
                      <a:pPr marL="171450" lvl="0" indent="-171450" algn="just">
                        <a:lnSpc>
                          <a:spcPct val="115000"/>
                        </a:lnSpc>
                        <a:buFont typeface="Arial" panose="020B0604020202020204" pitchFamily="34" charset="0"/>
                        <a:buChar char="•"/>
                      </a:pPr>
                      <a:r>
                        <a:rPr lang="es-CL" sz="1100" dirty="0">
                          <a:effectLst/>
                          <a:latin typeface="Arial Narrow" panose="020B0606020202030204" pitchFamily="34" charset="0"/>
                        </a:rPr>
                        <a:t>Concientización del lavado de manos en forma frecuente respetando los 12 pasos y 20 segundos </a:t>
                      </a:r>
                    </a:p>
                    <a:p>
                      <a:pPr marL="171450" lvl="0" indent="-171450" algn="just">
                        <a:lnSpc>
                          <a:spcPct val="115000"/>
                        </a:lnSpc>
                        <a:buFont typeface="Arial" panose="020B0604020202020204" pitchFamily="34" charset="0"/>
                        <a:buChar char="•"/>
                      </a:pPr>
                      <a:endParaRPr lang="es-CL" sz="1100" dirty="0">
                        <a:effectLst/>
                        <a:latin typeface="Arial Narrow" panose="020B0606020202030204" pitchFamily="34" charset="0"/>
                      </a:endParaRPr>
                    </a:p>
                    <a:p>
                      <a:pPr marL="171450" lvl="0" indent="-171450" algn="just">
                        <a:lnSpc>
                          <a:spcPct val="115000"/>
                        </a:lnSpc>
                        <a:buFont typeface="Arial" panose="020B0604020202020204" pitchFamily="34" charset="0"/>
                        <a:buChar char="•"/>
                      </a:pPr>
                      <a:r>
                        <a:rPr lang="es-CL" sz="1100" dirty="0">
                          <a:effectLst/>
                          <a:latin typeface="Arial Narrow" panose="020B0606020202030204" pitchFamily="34" charset="0"/>
                        </a:rPr>
                        <a:t>El personal técnico pedagógico se deberá instruir en seguir las indicaciones del uso adecuado de mascarillas durante toda la jornada pedagógica</a:t>
                      </a:r>
                    </a:p>
                  </a:txBody>
                  <a:tcPr marL="89535" marR="89535" marT="0" marB="0"/>
                </a:tc>
                <a:extLst>
                  <a:ext uri="{0D108BD9-81ED-4DB2-BD59-A6C34878D82A}">
                    <a16:rowId xmlns:a16="http://schemas.microsoft.com/office/drawing/2014/main" val="4223951641"/>
                  </a:ext>
                </a:extLst>
              </a:tr>
            </a:tbl>
          </a:graphicData>
        </a:graphic>
      </p:graphicFrame>
      <p:sp>
        <p:nvSpPr>
          <p:cNvPr id="4" name="Flecha: a la derecha 3">
            <a:extLst>
              <a:ext uri="{FF2B5EF4-FFF2-40B4-BE49-F238E27FC236}">
                <a16:creationId xmlns:a16="http://schemas.microsoft.com/office/drawing/2014/main" id="{0982F201-6FC2-4CDA-BD1F-EF194F68731E}"/>
              </a:ext>
            </a:extLst>
          </p:cNvPr>
          <p:cNvSpPr/>
          <p:nvPr/>
        </p:nvSpPr>
        <p:spPr>
          <a:xfrm>
            <a:off x="1387001" y="941388"/>
            <a:ext cx="1096169" cy="257175"/>
          </a:xfrm>
          <a:prstGeom prst="rightArrow">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dirty="0">
              <a:solidFill>
                <a:srgbClr val="92D050"/>
              </a:solidFill>
            </a:endParaRPr>
          </a:p>
        </p:txBody>
      </p:sp>
      <p:sp>
        <p:nvSpPr>
          <p:cNvPr id="5" name="Flecha: a la derecha 4">
            <a:extLst>
              <a:ext uri="{FF2B5EF4-FFF2-40B4-BE49-F238E27FC236}">
                <a16:creationId xmlns:a16="http://schemas.microsoft.com/office/drawing/2014/main" id="{F68D92BF-5D48-44EC-B4C5-524C23466B60}"/>
              </a:ext>
            </a:extLst>
          </p:cNvPr>
          <p:cNvSpPr/>
          <p:nvPr/>
        </p:nvSpPr>
        <p:spPr>
          <a:xfrm>
            <a:off x="1352853" y="1825986"/>
            <a:ext cx="1096169" cy="257175"/>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dirty="0"/>
          </a:p>
        </p:txBody>
      </p:sp>
      <p:sp>
        <p:nvSpPr>
          <p:cNvPr id="7" name="Flecha: a la derecha 6">
            <a:extLst>
              <a:ext uri="{FF2B5EF4-FFF2-40B4-BE49-F238E27FC236}">
                <a16:creationId xmlns:a16="http://schemas.microsoft.com/office/drawing/2014/main" id="{0C3FAC65-CED0-4235-A632-D5A47CFA05B5}"/>
              </a:ext>
            </a:extLst>
          </p:cNvPr>
          <p:cNvSpPr/>
          <p:nvPr/>
        </p:nvSpPr>
        <p:spPr>
          <a:xfrm>
            <a:off x="1464171" y="2740818"/>
            <a:ext cx="1096169" cy="257175"/>
          </a:xfrm>
          <a:prstGeom prst="rightArrow">
            <a:avLst/>
          </a:prstGeom>
          <a:solidFill>
            <a:schemeClr val="accent5">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dirty="0"/>
          </a:p>
        </p:txBody>
      </p:sp>
      <p:pic>
        <p:nvPicPr>
          <p:cNvPr id="13" name="Imagen 12" descr="Imagen que contiene dibujo&#10;&#10;Descripción generada automáticamente">
            <a:extLst>
              <a:ext uri="{FF2B5EF4-FFF2-40B4-BE49-F238E27FC236}">
                <a16:creationId xmlns:a16="http://schemas.microsoft.com/office/drawing/2014/main" id="{BE39636A-EFA3-45E0-B23F-CD54E435C7EF}"/>
              </a:ext>
            </a:extLst>
          </p:cNvPr>
          <p:cNvPicPr>
            <a:picLocks noChangeAspect="1"/>
          </p:cNvPicPr>
          <p:nvPr/>
        </p:nvPicPr>
        <p:blipFill>
          <a:blip r:embed="rId3"/>
          <a:stretch>
            <a:fillRect/>
          </a:stretch>
        </p:blipFill>
        <p:spPr>
          <a:xfrm>
            <a:off x="5758756" y="2869405"/>
            <a:ext cx="2745240" cy="1919724"/>
          </a:xfrm>
          <a:prstGeom prst="ellipse">
            <a:avLst/>
          </a:prstGeom>
          <a:ln>
            <a:noFill/>
          </a:ln>
          <a:effectLst>
            <a:softEdge rad="112500"/>
          </a:effectLst>
        </p:spPr>
      </p:pic>
      <p:pic>
        <p:nvPicPr>
          <p:cNvPr id="15" name="Gráfico 14" descr="Insignia 1">
            <a:extLst>
              <a:ext uri="{FF2B5EF4-FFF2-40B4-BE49-F238E27FC236}">
                <a16:creationId xmlns:a16="http://schemas.microsoft.com/office/drawing/2014/main" id="{3CFD73B6-F5DC-49CC-AC4B-CAF0C6F5A6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3159" y="703363"/>
            <a:ext cx="914400" cy="914400"/>
          </a:xfrm>
          <a:prstGeom prst="rect">
            <a:avLst/>
          </a:prstGeom>
        </p:spPr>
      </p:pic>
      <p:pic>
        <p:nvPicPr>
          <p:cNvPr id="17" name="Gráfico 16" descr="Insignia">
            <a:extLst>
              <a:ext uri="{FF2B5EF4-FFF2-40B4-BE49-F238E27FC236}">
                <a16:creationId xmlns:a16="http://schemas.microsoft.com/office/drawing/2014/main" id="{4A646655-34D6-4846-B141-06DD532D46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0806" y="1541977"/>
            <a:ext cx="914400" cy="914400"/>
          </a:xfrm>
          <a:prstGeom prst="rect">
            <a:avLst/>
          </a:prstGeom>
        </p:spPr>
      </p:pic>
      <p:pic>
        <p:nvPicPr>
          <p:cNvPr id="19" name="Gráfico 18" descr="Insignia 3">
            <a:extLst>
              <a:ext uri="{FF2B5EF4-FFF2-40B4-BE49-F238E27FC236}">
                <a16:creationId xmlns:a16="http://schemas.microsoft.com/office/drawing/2014/main" id="{6E74E7B2-8587-4A31-9ECE-D1161B58E0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53" y="2412206"/>
            <a:ext cx="914400" cy="914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3" name="Título 2">
            <a:extLst>
              <a:ext uri="{FF2B5EF4-FFF2-40B4-BE49-F238E27FC236}">
                <a16:creationId xmlns:a16="http://schemas.microsoft.com/office/drawing/2014/main" id="{3F5247D0-D639-4C79-A75E-14900A78CD7C}"/>
              </a:ext>
            </a:extLst>
          </p:cNvPr>
          <p:cNvSpPr>
            <a:spLocks noGrp="1"/>
          </p:cNvSpPr>
          <p:nvPr>
            <p:ph type="title"/>
          </p:nvPr>
        </p:nvSpPr>
        <p:spPr>
          <a:xfrm>
            <a:off x="-677269" y="288426"/>
            <a:ext cx="7596000" cy="572700"/>
          </a:xfrm>
        </p:spPr>
        <p:txBody>
          <a:bodyPr/>
          <a:lstStyle/>
          <a:p>
            <a:r>
              <a:rPr lang="es-CL" sz="2000" dirty="0">
                <a:solidFill>
                  <a:schemeClr val="accent2">
                    <a:lumMod val="25000"/>
                  </a:schemeClr>
                </a:solidFill>
              </a:rPr>
              <a:t>8. Uniforme del  personal del establecimiento educativo </a:t>
            </a:r>
            <a:br>
              <a:rPr lang="es-CL" sz="3600" dirty="0"/>
            </a:br>
            <a:endParaRPr lang="es-CL" dirty="0"/>
          </a:p>
        </p:txBody>
      </p:sp>
      <p:sp>
        <p:nvSpPr>
          <p:cNvPr id="71" name="CuadroTexto 70">
            <a:extLst>
              <a:ext uri="{FF2B5EF4-FFF2-40B4-BE49-F238E27FC236}">
                <a16:creationId xmlns:a16="http://schemas.microsoft.com/office/drawing/2014/main" id="{42E870D0-458F-4F83-A255-639BBFFC1273}"/>
              </a:ext>
            </a:extLst>
          </p:cNvPr>
          <p:cNvSpPr txBox="1"/>
          <p:nvPr/>
        </p:nvSpPr>
        <p:spPr>
          <a:xfrm>
            <a:off x="2910185" y="1309866"/>
            <a:ext cx="3323630" cy="23544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0" indent="0" algn="just" rtl="0">
              <a:spcBef>
                <a:spcPts val="0"/>
              </a:spcBef>
              <a:spcAft>
                <a:spcPts val="0"/>
              </a:spcAft>
              <a:buNone/>
            </a:pPr>
            <a:endParaRPr lang="es-CL" sz="1400" dirty="0">
              <a:latin typeface="Abel" panose="020B0604020202020204" charset="0"/>
            </a:endParaRPr>
          </a:p>
          <a:p>
            <a:pPr marR="63500" lvl="0" algn="just">
              <a:lnSpc>
                <a:spcPct val="100000"/>
              </a:lnSpc>
              <a:spcAft>
                <a:spcPts val="0"/>
              </a:spcAft>
              <a:tabLst>
                <a:tab pos="520700" algn="l"/>
                <a:tab pos="521335" algn="l"/>
              </a:tabLst>
            </a:pPr>
            <a:r>
              <a:rPr lang="es-CL" sz="1200" dirty="0">
                <a:effectLst/>
                <a:latin typeface="Arial Narrow" panose="020B0606020202030204" pitchFamily="34" charset="0"/>
                <a:ea typeface="Segoe Print" panose="02000600000000000000" pitchFamily="2" charset="0"/>
                <a:cs typeface="Segoe Print" panose="02000600000000000000" pitchFamily="2" charset="0"/>
              </a:rPr>
              <a:t>1. </a:t>
            </a:r>
            <a:r>
              <a:rPr lang="es-ES" sz="1100" dirty="0">
                <a:effectLst/>
                <a:latin typeface="Arial Narrow" panose="020B0606020202030204" pitchFamily="34" charset="0"/>
                <a:ea typeface="Segoe Print" panose="02000600000000000000" pitchFamily="2" charset="0"/>
                <a:cs typeface="Segoe Print" panose="02000600000000000000" pitchFamily="2" charset="0"/>
              </a:rPr>
              <a:t>Presentarse todos los días con su respectivo uniforme institucional en condiciones adecuadas al cargo </a:t>
            </a:r>
            <a:endParaRPr lang="es-CL" sz="1100" dirty="0">
              <a:effectLst/>
              <a:latin typeface="Arial Narrow" panose="020B0606020202030204" pitchFamily="34" charset="0"/>
              <a:ea typeface="Segoe Print" panose="02000600000000000000" pitchFamily="2" charset="0"/>
              <a:cs typeface="Segoe Print" panose="02000600000000000000" pitchFamily="2" charset="0"/>
            </a:endParaRPr>
          </a:p>
          <a:p>
            <a:pPr marR="63500" lvl="0" algn="just">
              <a:lnSpc>
                <a:spcPct val="100000"/>
              </a:lnSpc>
              <a:spcAft>
                <a:spcPts val="0"/>
              </a:spcAft>
              <a:tabLst>
                <a:tab pos="520700" algn="l"/>
                <a:tab pos="521335" algn="l"/>
              </a:tabLst>
            </a:pPr>
            <a:r>
              <a:rPr lang="es-ES" sz="1100" dirty="0">
                <a:effectLst/>
                <a:latin typeface="Arial Narrow" panose="020B0606020202030204" pitchFamily="34" charset="0"/>
                <a:ea typeface="Segoe Print" panose="02000600000000000000" pitchFamily="2" charset="0"/>
                <a:cs typeface="Segoe Print" panose="02000600000000000000" pitchFamily="2" charset="0"/>
              </a:rPr>
              <a:t>2. Usar uniforme exclusivamente en jornada laboral, se encuentra prohibido hacer uso de este,  durante el traslado desde el hogar al establecimiento o viceversa</a:t>
            </a:r>
            <a:endParaRPr lang="es-CL" sz="1100" dirty="0">
              <a:effectLst/>
              <a:latin typeface="Arial Narrow" panose="020B0606020202030204" pitchFamily="34" charset="0"/>
              <a:ea typeface="Segoe Print" panose="02000600000000000000" pitchFamily="2" charset="0"/>
              <a:cs typeface="Segoe Print" panose="02000600000000000000" pitchFamily="2" charset="0"/>
            </a:endParaRPr>
          </a:p>
          <a:p>
            <a:pPr marR="63500" lvl="0" algn="just">
              <a:lnSpc>
                <a:spcPct val="100000"/>
              </a:lnSpc>
              <a:spcAft>
                <a:spcPts val="0"/>
              </a:spcAft>
              <a:tabLst>
                <a:tab pos="520700" algn="l"/>
                <a:tab pos="521335" algn="l"/>
              </a:tabLst>
            </a:pPr>
            <a:r>
              <a:rPr lang="es-CL" sz="1100" dirty="0">
                <a:latin typeface="Arial Narrow" panose="020B0606020202030204" pitchFamily="34" charset="0"/>
                <a:ea typeface="Segoe Print" panose="02000600000000000000" pitchFamily="2" charset="0"/>
                <a:cs typeface="Segoe Print" panose="02000600000000000000" pitchFamily="2" charset="0"/>
              </a:rPr>
              <a:t>3. </a:t>
            </a:r>
            <a:r>
              <a:rPr lang="es-ES" sz="1100" dirty="0">
                <a:effectLst/>
                <a:latin typeface="Arial Narrow" panose="020B0606020202030204" pitchFamily="34" charset="0"/>
                <a:ea typeface="Segoe Print" panose="02000600000000000000" pitchFamily="2" charset="0"/>
                <a:cs typeface="Segoe Print" panose="02000600000000000000" pitchFamily="2" charset="0"/>
              </a:rPr>
              <a:t>Al termino de jornada guardar uniforme en una bolsa plástica ziploc </a:t>
            </a:r>
          </a:p>
          <a:p>
            <a:pPr marR="63500" lvl="0" algn="just">
              <a:lnSpc>
                <a:spcPct val="100000"/>
              </a:lnSpc>
              <a:spcAft>
                <a:spcPts val="0"/>
              </a:spcAft>
              <a:tabLst>
                <a:tab pos="520700" algn="l"/>
                <a:tab pos="521335" algn="l"/>
              </a:tabLst>
            </a:pPr>
            <a:r>
              <a:rPr lang="es-ES" sz="1100" dirty="0">
                <a:latin typeface="Arial Narrow" panose="020B0606020202030204" pitchFamily="34" charset="0"/>
                <a:ea typeface="Segoe Print" panose="02000600000000000000" pitchFamily="2" charset="0"/>
                <a:cs typeface="Segoe Print" panose="02000600000000000000" pitchFamily="2" charset="0"/>
              </a:rPr>
              <a:t>4.</a:t>
            </a:r>
            <a:r>
              <a:rPr lang="es-ES" sz="1100" dirty="0">
                <a:effectLst/>
                <a:latin typeface="Arial Narrow" panose="020B0606020202030204" pitchFamily="34" charset="0"/>
                <a:ea typeface="Segoe Print" panose="02000600000000000000" pitchFamily="2" charset="0"/>
                <a:cs typeface="Segoe Print" panose="02000600000000000000" pitchFamily="2" charset="0"/>
              </a:rPr>
              <a:t>Realizar el proceso de lavado de manos una vez que finalice la manipulación de guardado.</a:t>
            </a:r>
            <a:endParaRPr lang="es-CL" sz="1100" dirty="0">
              <a:latin typeface="Arial Narrow" panose="020B0606020202030204" pitchFamily="34" charset="0"/>
              <a:ea typeface="Segoe Print" panose="02000600000000000000" pitchFamily="2" charset="0"/>
              <a:cs typeface="Segoe Print" panose="02000600000000000000" pitchFamily="2" charset="0"/>
            </a:endParaRPr>
          </a:p>
          <a:p>
            <a:pPr marR="63500" lvl="0" algn="just">
              <a:lnSpc>
                <a:spcPct val="100000"/>
              </a:lnSpc>
              <a:spcAft>
                <a:spcPts val="0"/>
              </a:spcAft>
              <a:tabLst>
                <a:tab pos="520700" algn="l"/>
                <a:tab pos="521335" algn="l"/>
              </a:tabLst>
            </a:pPr>
            <a:r>
              <a:rPr lang="es-CL" sz="1100" dirty="0">
                <a:effectLst/>
                <a:latin typeface="Arial Narrow" panose="020B0606020202030204" pitchFamily="34" charset="0"/>
                <a:ea typeface="Segoe Print" panose="02000600000000000000" pitchFamily="2" charset="0"/>
                <a:cs typeface="Segoe Print" panose="02000600000000000000" pitchFamily="2" charset="0"/>
              </a:rPr>
              <a:t>5.</a:t>
            </a:r>
            <a:r>
              <a:rPr lang="es-ES" sz="1100" dirty="0">
                <a:effectLst/>
                <a:latin typeface="Arial Narrow" panose="020B0606020202030204" pitchFamily="34" charset="0"/>
                <a:ea typeface="Segoe Print" panose="02000600000000000000" pitchFamily="2" charset="0"/>
                <a:cs typeface="Segoe Print" panose="02000600000000000000" pitchFamily="2" charset="0"/>
              </a:rPr>
              <a:t>Lavar uniforme en el hogar con agua caliente sobre 60 ° grados en lo posible no lavar con otras prendas de ropa, la bolsa ziploc.</a:t>
            </a:r>
            <a:endParaRPr lang="es-CL" sz="1100" dirty="0">
              <a:effectLst/>
              <a:latin typeface="Arial Narrow" panose="020B0606020202030204" pitchFamily="34" charset="0"/>
              <a:ea typeface="Segoe Print" panose="02000600000000000000" pitchFamily="2" charset="0"/>
              <a:cs typeface="Segoe Print" panose="02000600000000000000" pitchFamily="2" charset="0"/>
            </a:endParaRPr>
          </a:p>
        </p:txBody>
      </p:sp>
      <p:pic>
        <p:nvPicPr>
          <p:cNvPr id="5" name="Imagen 4" descr="Imagen que contiene persona, mujer, nieve, joven&#10;&#10;Descripción generada automáticamente">
            <a:extLst>
              <a:ext uri="{FF2B5EF4-FFF2-40B4-BE49-F238E27FC236}">
                <a16:creationId xmlns:a16="http://schemas.microsoft.com/office/drawing/2014/main" id="{C4921373-3409-40D2-8CF1-56CBA044973F}"/>
              </a:ext>
            </a:extLst>
          </p:cNvPr>
          <p:cNvPicPr/>
          <p:nvPr/>
        </p:nvPicPr>
        <p:blipFill rotWithShape="1">
          <a:blip r:embed="rId3">
            <a:alphaModFix/>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10354" t="8586" r="10354" b="-8586"/>
          <a:stretch/>
        </p:blipFill>
        <p:spPr>
          <a:xfrm>
            <a:off x="535781" y="2957513"/>
            <a:ext cx="2139853" cy="2067288"/>
          </a:xfrm>
          <a:prstGeom prst="ellipse">
            <a:avLst/>
          </a:prstGeom>
          <a:ln>
            <a:noFill/>
          </a:ln>
          <a:effectLst>
            <a:softEdge rad="112500"/>
          </a:effectLst>
        </p:spPr>
      </p:pic>
      <p:pic>
        <p:nvPicPr>
          <p:cNvPr id="6" name="Imagen 5" descr="Imagen que contiene interior, comida, tabla, plato&#10;&#10;Descripción generada automáticamente">
            <a:extLst>
              <a:ext uri="{FF2B5EF4-FFF2-40B4-BE49-F238E27FC236}">
                <a16:creationId xmlns:a16="http://schemas.microsoft.com/office/drawing/2014/main" id="{12AE6D5E-15A5-4177-9922-A72C4E35B0D8}"/>
              </a:ext>
            </a:extLst>
          </p:cNvPr>
          <p:cNvPicPr/>
          <p:nvPr/>
        </p:nvPicPr>
        <p:blipFill>
          <a:blip r:embed="rId5">
            <a:extLst>
              <a:ext uri="{28A0092B-C50C-407E-A947-70E740481C1C}">
                <a14:useLocalDpi xmlns:a14="http://schemas.microsoft.com/office/drawing/2010/main" val="0"/>
              </a:ext>
            </a:extLst>
          </a:blip>
          <a:stretch>
            <a:fillRect/>
          </a:stretch>
        </p:blipFill>
        <p:spPr>
          <a:xfrm>
            <a:off x="6753622" y="574776"/>
            <a:ext cx="1625997" cy="1575493"/>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3" name="Marcador de texto 2">
            <a:extLst>
              <a:ext uri="{FF2B5EF4-FFF2-40B4-BE49-F238E27FC236}">
                <a16:creationId xmlns:a16="http://schemas.microsoft.com/office/drawing/2014/main" id="{02339CA1-3F6C-485C-BD4B-B4513203A06E}"/>
              </a:ext>
            </a:extLst>
          </p:cNvPr>
          <p:cNvSpPr>
            <a:spLocks noGrp="1"/>
          </p:cNvSpPr>
          <p:nvPr>
            <p:ph type="body" idx="1"/>
          </p:nvPr>
        </p:nvSpPr>
        <p:spPr>
          <a:xfrm>
            <a:off x="426005" y="1281385"/>
            <a:ext cx="1385888" cy="383109"/>
          </a:xfrm>
          <a:ln w="28575">
            <a:solidFill>
              <a:srgbClr val="00B050"/>
            </a:solidFill>
          </a:ln>
        </p:spPr>
        <p:txBody>
          <a:bodyPr/>
          <a:lstStyle/>
          <a:p>
            <a:pPr marL="139700" indent="0" algn="just">
              <a:buNone/>
            </a:pPr>
            <a:r>
              <a:rPr lang="es-CL" sz="1100" dirty="0">
                <a:latin typeface="Arial Narrow" panose="020B0606020202030204" pitchFamily="34" charset="0"/>
              </a:rPr>
              <a:t>Casos estrechos </a:t>
            </a:r>
          </a:p>
        </p:txBody>
      </p:sp>
      <p:sp>
        <p:nvSpPr>
          <p:cNvPr id="5" name="Título 4">
            <a:extLst>
              <a:ext uri="{FF2B5EF4-FFF2-40B4-BE49-F238E27FC236}">
                <a16:creationId xmlns:a16="http://schemas.microsoft.com/office/drawing/2014/main" id="{AAD82599-54C4-49F8-91BB-99C70A404848}"/>
              </a:ext>
            </a:extLst>
          </p:cNvPr>
          <p:cNvSpPr>
            <a:spLocks noGrp="1"/>
          </p:cNvSpPr>
          <p:nvPr>
            <p:ph type="title"/>
          </p:nvPr>
        </p:nvSpPr>
        <p:spPr>
          <a:xfrm>
            <a:off x="372862" y="297794"/>
            <a:ext cx="5542163" cy="572700"/>
          </a:xfrm>
        </p:spPr>
        <p:txBody>
          <a:bodyPr/>
          <a:lstStyle/>
          <a:p>
            <a:r>
              <a:rPr lang="es-CL" sz="1800" dirty="0">
                <a:solidFill>
                  <a:schemeClr val="accent2">
                    <a:lumMod val="25000"/>
                  </a:schemeClr>
                </a:solidFill>
              </a:rPr>
              <a:t>9. Sospecha de Covid-19 en el establecimiento educativo </a:t>
            </a:r>
            <a:endParaRPr lang="es-CL" sz="1800" dirty="0"/>
          </a:p>
        </p:txBody>
      </p:sp>
      <p:graphicFrame>
        <p:nvGraphicFramePr>
          <p:cNvPr id="6" name="Tabla 5">
            <a:extLst>
              <a:ext uri="{FF2B5EF4-FFF2-40B4-BE49-F238E27FC236}">
                <a16:creationId xmlns:a16="http://schemas.microsoft.com/office/drawing/2014/main" id="{9669D629-7672-44D7-8327-F50585E9C042}"/>
              </a:ext>
            </a:extLst>
          </p:cNvPr>
          <p:cNvGraphicFramePr>
            <a:graphicFrameLocks noGrp="1"/>
          </p:cNvGraphicFramePr>
          <p:nvPr>
            <p:extLst>
              <p:ext uri="{D42A27DB-BD31-4B8C-83A1-F6EECF244321}">
                <p14:modId xmlns:p14="http://schemas.microsoft.com/office/powerpoint/2010/main" val="1856808092"/>
              </p:ext>
            </p:extLst>
          </p:nvPr>
        </p:nvGraphicFramePr>
        <p:xfrm>
          <a:off x="2477136" y="1128532"/>
          <a:ext cx="6275705" cy="1236980"/>
        </p:xfrm>
        <a:graphic>
          <a:graphicData uri="http://schemas.openxmlformats.org/drawingml/2006/table">
            <a:tbl>
              <a:tblPr firstRow="1" firstCol="1" bandRow="1">
                <a:tableStyleId>{BAD70B3A-060D-4D3B-B195-9C7F25F6AE1A}</a:tableStyleId>
              </a:tblPr>
              <a:tblGrid>
                <a:gridCol w="6275705">
                  <a:extLst>
                    <a:ext uri="{9D8B030D-6E8A-4147-A177-3AD203B41FA5}">
                      <a16:colId xmlns:a16="http://schemas.microsoft.com/office/drawing/2014/main" val="255646145"/>
                    </a:ext>
                  </a:extLst>
                </a:gridCol>
              </a:tblGrid>
              <a:tr h="313055">
                <a:tc>
                  <a:txBody>
                    <a:bodyPr/>
                    <a:lstStyle/>
                    <a:p>
                      <a:pPr algn="just"/>
                      <a:r>
                        <a:rPr lang="es-CL" sz="1100" dirty="0">
                          <a:effectLst/>
                          <a:latin typeface="Arial Narrow" panose="020B0606020202030204" pitchFamily="34" charset="0"/>
                        </a:rPr>
                        <a:t>Mantener contacto cara a cara, a menos de un metro de distancia más de 15 minutos sin mascarilla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8072437"/>
                  </a:ext>
                </a:extLst>
              </a:tr>
              <a:tr h="313055">
                <a:tc>
                  <a:txBody>
                    <a:bodyPr/>
                    <a:lstStyle/>
                    <a:p>
                      <a:pPr algn="just"/>
                      <a:r>
                        <a:rPr lang="es-CL" sz="1100" dirty="0">
                          <a:effectLst/>
                          <a:latin typeface="Arial Narrow" panose="020B0606020202030204" pitchFamily="34" charset="0"/>
                        </a:rPr>
                        <a:t>Compartir en un espacio cerrado por mas de 2 horas o mas sin el uso o la adecuada utilización de mascarilla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4972025"/>
                  </a:ext>
                </a:extLst>
              </a:tr>
              <a:tr h="313055">
                <a:tc>
                  <a:txBody>
                    <a:bodyPr/>
                    <a:lstStyle/>
                    <a:p>
                      <a:pPr algn="just"/>
                      <a:r>
                        <a:rPr lang="es-CL" sz="1100" dirty="0">
                          <a:effectLst/>
                          <a:latin typeface="Arial Narrow" panose="020B0606020202030204" pitchFamily="34" charset="0"/>
                        </a:rPr>
                        <a:t>Vivir en la misma dependencia con algún integrante del grupo familiar que presente síntomas de Covid-19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210463"/>
                  </a:ext>
                </a:extLst>
              </a:tr>
              <a:tr h="297815">
                <a:tc>
                  <a:txBody>
                    <a:bodyPr/>
                    <a:lstStyle/>
                    <a:p>
                      <a:pPr algn="just"/>
                      <a:r>
                        <a:rPr lang="es-CL" sz="1100" dirty="0">
                          <a:effectLst/>
                          <a:latin typeface="Arial Narrow" panose="020B0606020202030204" pitchFamily="34" charset="0"/>
                        </a:rPr>
                        <a:t>Haberse trasladado en el transporte publico sin la mascarilla e implementos de seguridad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389531"/>
                  </a:ext>
                </a:extLst>
              </a:tr>
            </a:tbl>
          </a:graphicData>
        </a:graphic>
      </p:graphicFrame>
      <p:graphicFrame>
        <p:nvGraphicFramePr>
          <p:cNvPr id="8" name="Tabla 7">
            <a:extLst>
              <a:ext uri="{FF2B5EF4-FFF2-40B4-BE49-F238E27FC236}">
                <a16:creationId xmlns:a16="http://schemas.microsoft.com/office/drawing/2014/main" id="{FD832832-1F01-41F9-82FC-760BD55F2C3C}"/>
              </a:ext>
            </a:extLst>
          </p:cNvPr>
          <p:cNvGraphicFramePr>
            <a:graphicFrameLocks noGrp="1"/>
          </p:cNvGraphicFramePr>
          <p:nvPr>
            <p:extLst>
              <p:ext uri="{D42A27DB-BD31-4B8C-83A1-F6EECF244321}">
                <p14:modId xmlns:p14="http://schemas.microsoft.com/office/powerpoint/2010/main" val="1184703473"/>
              </p:ext>
            </p:extLst>
          </p:nvPr>
        </p:nvGraphicFramePr>
        <p:xfrm>
          <a:off x="648494" y="2571750"/>
          <a:ext cx="7689850" cy="2179320"/>
        </p:xfrm>
        <a:graphic>
          <a:graphicData uri="http://schemas.openxmlformats.org/drawingml/2006/table">
            <a:tbl>
              <a:tblPr firstRow="1" firstCol="1" bandRow="1">
                <a:tableStyleId>{BAD70B3A-060D-4D3B-B195-9C7F25F6AE1A}</a:tableStyleId>
              </a:tblPr>
              <a:tblGrid>
                <a:gridCol w="3844925">
                  <a:extLst>
                    <a:ext uri="{9D8B030D-6E8A-4147-A177-3AD203B41FA5}">
                      <a16:colId xmlns:a16="http://schemas.microsoft.com/office/drawing/2014/main" val="2926086919"/>
                    </a:ext>
                  </a:extLst>
                </a:gridCol>
                <a:gridCol w="3844925">
                  <a:extLst>
                    <a:ext uri="{9D8B030D-6E8A-4147-A177-3AD203B41FA5}">
                      <a16:colId xmlns:a16="http://schemas.microsoft.com/office/drawing/2014/main" val="2049610929"/>
                    </a:ext>
                  </a:extLst>
                </a:gridCol>
              </a:tblGrid>
              <a:tr h="2049353">
                <a:tc>
                  <a:txBody>
                    <a:bodyPr/>
                    <a:lstStyle/>
                    <a:p>
                      <a:pPr algn="just"/>
                      <a:r>
                        <a:rPr lang="es-CL" sz="1100" dirty="0">
                          <a:effectLst/>
                          <a:latin typeface="Arial Narrow" panose="020B0606020202030204" pitchFamily="34" charset="0"/>
                        </a:rPr>
                        <a:t> </a:t>
                      </a:r>
                    </a:p>
                    <a:p>
                      <a:pPr algn="just"/>
                      <a:r>
                        <a:rPr lang="es-CL" sz="1100" dirty="0">
                          <a:effectLst/>
                          <a:latin typeface="Arial Narrow" panose="020B0606020202030204" pitchFamily="34" charset="0"/>
                        </a:rPr>
                        <a:t> </a:t>
                      </a:r>
                    </a:p>
                    <a:p>
                      <a:pPr algn="just"/>
                      <a:r>
                        <a:rPr lang="es-CL" sz="1100" dirty="0">
                          <a:effectLst/>
                          <a:latin typeface="Arial Narrow" panose="020B0606020202030204" pitchFamily="34" charset="0"/>
                        </a:rPr>
                        <a:t> </a:t>
                      </a:r>
                    </a:p>
                    <a:p>
                      <a:pPr algn="just"/>
                      <a:r>
                        <a:rPr lang="es-CL" sz="1100" dirty="0">
                          <a:effectLst/>
                          <a:latin typeface="Arial Narrow" panose="020B0606020202030204" pitchFamily="34" charset="0"/>
                        </a:rPr>
                        <a:t> </a:t>
                      </a:r>
                      <a:endParaRPr lang="es-CL" sz="1100" b="1" dirty="0">
                        <a:effectLst/>
                        <a:latin typeface="Arial Narrow" panose="020B0606020202030204" pitchFamily="34" charset="0"/>
                      </a:endParaRPr>
                    </a:p>
                    <a:p>
                      <a:pPr algn="just"/>
                      <a:r>
                        <a:rPr lang="es-CL" sz="1100" b="1" dirty="0">
                          <a:effectLst/>
                          <a:latin typeface="Arial Narrow" panose="020B0606020202030204" pitchFamily="34" charset="0"/>
                        </a:rPr>
                        <a:t>                                    SINTOMAS DE COVID-19 </a:t>
                      </a:r>
                    </a:p>
                    <a:p>
                      <a:pPr algn="just"/>
                      <a:r>
                        <a:rPr lang="es-CL" sz="1100" dirty="0">
                          <a:effectLst/>
                          <a:latin typeface="Arial Narrow" panose="020B0606020202030204" pitchFamily="34" charset="0"/>
                        </a:rPr>
                        <a:t> </a:t>
                      </a:r>
                    </a:p>
                    <a:p>
                      <a:pPr algn="ctr"/>
                      <a:r>
                        <a:rPr lang="es-CL" sz="1100" dirty="0">
                          <a:effectLst/>
                          <a:latin typeface="Arial Narrow" panose="020B0606020202030204" pitchFamily="34" charset="0"/>
                        </a:rPr>
                        <a:t>2 o más síntomas, son sospechosos de COVID-19</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490" marR="64490" marT="0" marB="0">
                    <a:solidFill>
                      <a:srgbClr val="CCECFF"/>
                    </a:solidFill>
                  </a:tcPr>
                </a:tc>
                <a:tc>
                  <a:txBody>
                    <a:bodyPr/>
                    <a:lstStyle/>
                    <a:p>
                      <a:pPr marL="342900" lvl="0" indent="-342900" algn="just">
                        <a:buFont typeface="+mj-lt"/>
                        <a:buAutoNum type="arabicParenR"/>
                      </a:pPr>
                      <a:r>
                        <a:rPr lang="es-CL" sz="1100" dirty="0">
                          <a:effectLst/>
                          <a:latin typeface="Arial Narrow" panose="020B0606020202030204" pitchFamily="34" charset="0"/>
                        </a:rPr>
                        <a:t>Temperatura sobre 37,8 ° C </a:t>
                      </a:r>
                    </a:p>
                    <a:p>
                      <a:pPr marL="342900" lvl="0" indent="-342900" algn="just">
                        <a:buFont typeface="+mj-lt"/>
                        <a:buAutoNum type="arabicParenR"/>
                      </a:pPr>
                      <a:r>
                        <a:rPr lang="es-CL" sz="1100" dirty="0">
                          <a:effectLst/>
                          <a:latin typeface="Arial Narrow" panose="020B0606020202030204" pitchFamily="34" charset="0"/>
                        </a:rPr>
                        <a:t>Tos </a:t>
                      </a:r>
                    </a:p>
                    <a:p>
                      <a:pPr marL="342900" lvl="0" indent="-342900" algn="just">
                        <a:buFont typeface="+mj-lt"/>
                        <a:buAutoNum type="arabicParenR"/>
                      </a:pPr>
                      <a:r>
                        <a:rPr lang="es-CL" sz="1100" dirty="0">
                          <a:effectLst/>
                          <a:latin typeface="Arial Narrow" panose="020B0606020202030204" pitchFamily="34" charset="0"/>
                        </a:rPr>
                        <a:t>Dificultad respiratoria </a:t>
                      </a:r>
                    </a:p>
                    <a:p>
                      <a:pPr marL="342900" lvl="0" indent="-342900" algn="just">
                        <a:buFont typeface="+mj-lt"/>
                        <a:buAutoNum type="arabicParenR"/>
                      </a:pPr>
                      <a:r>
                        <a:rPr lang="es-CL" sz="1100" dirty="0">
                          <a:effectLst/>
                          <a:latin typeface="Arial Narrow" panose="020B0606020202030204" pitchFamily="34" charset="0"/>
                        </a:rPr>
                        <a:t>Dolores musculares </a:t>
                      </a:r>
                    </a:p>
                    <a:p>
                      <a:pPr marL="342900" lvl="0" indent="-342900" algn="just">
                        <a:buFont typeface="+mj-lt"/>
                        <a:buAutoNum type="arabicParenR"/>
                      </a:pPr>
                      <a:r>
                        <a:rPr lang="es-CL" sz="1100" dirty="0">
                          <a:effectLst/>
                          <a:latin typeface="Arial Narrow" panose="020B0606020202030204" pitchFamily="34" charset="0"/>
                        </a:rPr>
                        <a:t>Dolor de cabeza</a:t>
                      </a:r>
                    </a:p>
                    <a:p>
                      <a:pPr marL="342900" lvl="0" indent="-342900" algn="just">
                        <a:buFont typeface="+mj-lt"/>
                        <a:buAutoNum type="arabicParenR"/>
                      </a:pPr>
                      <a:r>
                        <a:rPr lang="es-CL" sz="1100" dirty="0">
                          <a:effectLst/>
                          <a:latin typeface="Arial Narrow" panose="020B0606020202030204" pitchFamily="34" charset="0"/>
                        </a:rPr>
                        <a:t>Dolor de garganta </a:t>
                      </a:r>
                    </a:p>
                    <a:p>
                      <a:pPr marL="342900" lvl="0" indent="-342900" algn="just">
                        <a:buFont typeface="+mj-lt"/>
                        <a:buAutoNum type="arabicParenR"/>
                      </a:pPr>
                      <a:r>
                        <a:rPr lang="es-CL" sz="1100" dirty="0">
                          <a:effectLst/>
                          <a:latin typeface="Arial Narrow" panose="020B0606020202030204" pitchFamily="34" charset="0"/>
                        </a:rPr>
                        <a:t>Respiración rápida</a:t>
                      </a:r>
                    </a:p>
                    <a:p>
                      <a:pPr marL="342900" lvl="0" indent="-342900" algn="just">
                        <a:buFont typeface="+mj-lt"/>
                        <a:buAutoNum type="arabicParenR"/>
                      </a:pPr>
                      <a:r>
                        <a:rPr lang="es-CL" sz="1100" dirty="0">
                          <a:effectLst/>
                          <a:latin typeface="Arial Narrow" panose="020B0606020202030204" pitchFamily="34" charset="0"/>
                        </a:rPr>
                        <a:t>Dolor torácico </a:t>
                      </a:r>
                    </a:p>
                    <a:p>
                      <a:pPr marL="342900" lvl="0" indent="-342900" algn="just">
                        <a:buFont typeface="+mj-lt"/>
                        <a:buAutoNum type="arabicParenR"/>
                      </a:pPr>
                      <a:r>
                        <a:rPr lang="es-CL" sz="1100" dirty="0">
                          <a:effectLst/>
                          <a:latin typeface="Arial Narrow" panose="020B0606020202030204" pitchFamily="34" charset="0"/>
                        </a:rPr>
                        <a:t>Diarrea</a:t>
                      </a:r>
                    </a:p>
                    <a:p>
                      <a:pPr marL="342900" lvl="0" indent="-342900" algn="just">
                        <a:buFont typeface="+mj-lt"/>
                        <a:buAutoNum type="arabicParenR"/>
                      </a:pPr>
                      <a:r>
                        <a:rPr lang="es-CL" sz="1100" dirty="0">
                          <a:effectLst/>
                          <a:latin typeface="Arial Narrow" panose="020B0606020202030204" pitchFamily="34" charset="0"/>
                        </a:rPr>
                        <a:t>Dolor abdominal </a:t>
                      </a:r>
                    </a:p>
                    <a:p>
                      <a:pPr marL="342900" lvl="0" indent="-342900" algn="just">
                        <a:buFont typeface="+mj-lt"/>
                        <a:buAutoNum type="arabicParenR"/>
                      </a:pPr>
                      <a:r>
                        <a:rPr lang="es-CL" sz="1100" dirty="0">
                          <a:effectLst/>
                          <a:latin typeface="Arial Narrow" panose="020B0606020202030204" pitchFamily="34" charset="0"/>
                        </a:rPr>
                        <a:t>Perdida de olfato</a:t>
                      </a:r>
                    </a:p>
                    <a:p>
                      <a:pPr marL="342900" lvl="0" indent="-342900" algn="just">
                        <a:buFont typeface="+mj-lt"/>
                        <a:buAutoNum type="arabicParenR"/>
                      </a:pPr>
                      <a:r>
                        <a:rPr lang="es-CL" sz="1100" dirty="0">
                          <a:effectLst/>
                          <a:latin typeface="Arial Narrow" panose="020B0606020202030204" pitchFamily="34" charset="0"/>
                        </a:rPr>
                        <a:t>Perdida de gusto </a:t>
                      </a:r>
                    </a:p>
                    <a:p>
                      <a:pPr marL="342900" lvl="0" indent="-342900" algn="just">
                        <a:buFont typeface="+mj-lt"/>
                        <a:buAutoNum type="arabicParenR"/>
                      </a:pPr>
                      <a:r>
                        <a:rPr lang="es-CL" sz="1100" dirty="0">
                          <a:effectLst/>
                          <a:latin typeface="Arial Narrow" panose="020B0606020202030204" pitchFamily="34" charset="0"/>
                        </a:rPr>
                        <a:t>Coloración azulada en la piel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490" marR="64490" marT="0" marB="0">
                    <a:solidFill>
                      <a:srgbClr val="FFFF00"/>
                    </a:solidFill>
                  </a:tcPr>
                </a:tc>
                <a:extLst>
                  <a:ext uri="{0D108BD9-81ED-4DB2-BD59-A6C34878D82A}">
                    <a16:rowId xmlns:a16="http://schemas.microsoft.com/office/drawing/2014/main" val="2183223089"/>
                  </a:ext>
                </a:extLst>
              </a:tr>
            </a:tbl>
          </a:graphicData>
        </a:graphic>
      </p:graphicFrame>
      <p:sp>
        <p:nvSpPr>
          <p:cNvPr id="9" name="Flecha: a la derecha 8">
            <a:extLst>
              <a:ext uri="{FF2B5EF4-FFF2-40B4-BE49-F238E27FC236}">
                <a16:creationId xmlns:a16="http://schemas.microsoft.com/office/drawing/2014/main" id="{2C668301-6742-45A8-A4A7-E657BCF376C8}"/>
              </a:ext>
            </a:extLst>
          </p:cNvPr>
          <p:cNvSpPr/>
          <p:nvPr/>
        </p:nvSpPr>
        <p:spPr>
          <a:xfrm>
            <a:off x="1857375" y="1357313"/>
            <a:ext cx="550069" cy="242887"/>
          </a:xfrm>
          <a:prstGeom prst="rightArrow">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2"/>
          <p:cNvSpPr txBox="1">
            <a:spLocks noGrp="1"/>
          </p:cNvSpPr>
          <p:nvPr>
            <p:ph type="title"/>
          </p:nvPr>
        </p:nvSpPr>
        <p:spPr>
          <a:xfrm>
            <a:off x="103238" y="314741"/>
            <a:ext cx="373745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2000" dirty="0">
                <a:solidFill>
                  <a:schemeClr val="accent2">
                    <a:lumMod val="25000"/>
                  </a:schemeClr>
                </a:solidFill>
              </a:rPr>
              <a:t>10. Acciones por sintomatología </a:t>
            </a:r>
            <a:endParaRPr sz="2000" dirty="0"/>
          </a:p>
        </p:txBody>
      </p:sp>
      <p:sp>
        <p:nvSpPr>
          <p:cNvPr id="812" name="Google Shape;812;p52"/>
          <p:cNvSpPr/>
          <p:nvPr/>
        </p:nvSpPr>
        <p:spPr>
          <a:xfrm>
            <a:off x="-4662450" y="-2486650"/>
            <a:ext cx="2175900" cy="90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3" name="Tabla 2">
            <a:extLst>
              <a:ext uri="{FF2B5EF4-FFF2-40B4-BE49-F238E27FC236}">
                <a16:creationId xmlns:a16="http://schemas.microsoft.com/office/drawing/2014/main" id="{038FFA3C-E802-4368-BBF8-660F0C116644}"/>
              </a:ext>
            </a:extLst>
          </p:cNvPr>
          <p:cNvGraphicFramePr>
            <a:graphicFrameLocks noGrp="1"/>
          </p:cNvGraphicFramePr>
          <p:nvPr>
            <p:extLst>
              <p:ext uri="{D42A27DB-BD31-4B8C-83A1-F6EECF244321}">
                <p14:modId xmlns:p14="http://schemas.microsoft.com/office/powerpoint/2010/main" val="2373561412"/>
              </p:ext>
            </p:extLst>
          </p:nvPr>
        </p:nvGraphicFramePr>
        <p:xfrm>
          <a:off x="3278285" y="3273406"/>
          <a:ext cx="2587429" cy="1341120"/>
        </p:xfrm>
        <a:graphic>
          <a:graphicData uri="http://schemas.openxmlformats.org/drawingml/2006/table">
            <a:tbl>
              <a:tblPr>
                <a:tableStyleId>{BAD70B3A-060D-4D3B-B195-9C7F25F6AE1A}</a:tableStyleId>
              </a:tblPr>
              <a:tblGrid>
                <a:gridCol w="2587429">
                  <a:extLst>
                    <a:ext uri="{9D8B030D-6E8A-4147-A177-3AD203B41FA5}">
                      <a16:colId xmlns:a16="http://schemas.microsoft.com/office/drawing/2014/main" val="3577985561"/>
                    </a:ext>
                  </a:extLst>
                </a:gridCol>
              </a:tblGrid>
              <a:tr h="1292943">
                <a:tc>
                  <a:txBody>
                    <a:bodyPr/>
                    <a:lstStyle/>
                    <a:p>
                      <a:pPr marL="0" lvl="0" indent="0" algn="just">
                        <a:buFont typeface="Symbol" panose="05050102010706020507" pitchFamily="18" charset="2"/>
                        <a:buNone/>
                      </a:pPr>
                      <a:r>
                        <a:rPr lang="es-CL" sz="1100" dirty="0">
                          <a:effectLst/>
                          <a:latin typeface="Arial Narrow" panose="020B0606020202030204" pitchFamily="34" charset="0"/>
                        </a:rPr>
                        <a:t>El establecimiento educativo informara de forma eficiente a las familias frente a cualquier situación ocurrida de cada uno de los niños/as que compartieron al interior de la sala de actividades con algún adulto o niño/a con síntomas atribuibles a Covid-19 con la finalidad de mantener el monitoreo de síntomas. </a:t>
                      </a:r>
                    </a:p>
                    <a:p>
                      <a:pPr marL="0" lvl="0" indent="0" algn="just">
                        <a:buFont typeface="Symbol" panose="05050102010706020507" pitchFamily="18" charset="2"/>
                        <a:buNone/>
                      </a:pPr>
                      <a:endParaRPr lang="es-CL" sz="1100" dirty="0">
                        <a:effectLst/>
                        <a:latin typeface="Arial Narrow" panose="020B0606020202030204" pitchFamily="34" charset="0"/>
                      </a:endParaRPr>
                    </a:p>
                  </a:txBody>
                  <a:tcPr marL="89535" marR="89535" marT="0" marB="0">
                    <a:solidFill>
                      <a:srgbClr val="FFFF00"/>
                    </a:solidFill>
                  </a:tcPr>
                </a:tc>
                <a:extLst>
                  <a:ext uri="{0D108BD9-81ED-4DB2-BD59-A6C34878D82A}">
                    <a16:rowId xmlns:a16="http://schemas.microsoft.com/office/drawing/2014/main" val="1516499385"/>
                  </a:ext>
                </a:extLst>
              </a:tr>
            </a:tbl>
          </a:graphicData>
        </a:graphic>
      </p:graphicFrame>
      <p:graphicFrame>
        <p:nvGraphicFramePr>
          <p:cNvPr id="4" name="Tabla 3">
            <a:extLst>
              <a:ext uri="{FF2B5EF4-FFF2-40B4-BE49-F238E27FC236}">
                <a16:creationId xmlns:a16="http://schemas.microsoft.com/office/drawing/2014/main" id="{D7821E46-5DED-43B2-B836-FC5DAD66E286}"/>
              </a:ext>
            </a:extLst>
          </p:cNvPr>
          <p:cNvGraphicFramePr>
            <a:graphicFrameLocks noGrp="1"/>
          </p:cNvGraphicFramePr>
          <p:nvPr>
            <p:extLst>
              <p:ext uri="{D42A27DB-BD31-4B8C-83A1-F6EECF244321}">
                <p14:modId xmlns:p14="http://schemas.microsoft.com/office/powerpoint/2010/main" val="2812531844"/>
              </p:ext>
            </p:extLst>
          </p:nvPr>
        </p:nvGraphicFramePr>
        <p:xfrm>
          <a:off x="6382995" y="1973552"/>
          <a:ext cx="1898224" cy="1292943"/>
        </p:xfrm>
        <a:graphic>
          <a:graphicData uri="http://schemas.openxmlformats.org/drawingml/2006/table">
            <a:tbl>
              <a:tblPr>
                <a:tableStyleId>{BAD70B3A-060D-4D3B-B195-9C7F25F6AE1A}</a:tableStyleId>
              </a:tblPr>
              <a:tblGrid>
                <a:gridCol w="1898224">
                  <a:extLst>
                    <a:ext uri="{9D8B030D-6E8A-4147-A177-3AD203B41FA5}">
                      <a16:colId xmlns:a16="http://schemas.microsoft.com/office/drawing/2014/main" val="3577985561"/>
                    </a:ext>
                  </a:extLst>
                </a:gridCol>
              </a:tblGrid>
              <a:tr h="1292943">
                <a:tc>
                  <a:txBody>
                    <a:bodyPr/>
                    <a:lstStyle/>
                    <a:p>
                      <a:pPr marL="0" lvl="0" indent="0" algn="just">
                        <a:buFont typeface="Symbol" panose="05050102010706020507" pitchFamily="18" charset="2"/>
                        <a:buNone/>
                      </a:pPr>
                      <a:r>
                        <a:rPr lang="es-CL" sz="1100" b="0" i="0" u="none" strike="noStrike" cap="none" dirty="0">
                          <a:solidFill>
                            <a:srgbClr val="000000"/>
                          </a:solidFill>
                          <a:effectLst/>
                          <a:latin typeface="Arial Narrow" panose="020B0606020202030204" pitchFamily="34" charset="0"/>
                          <a:ea typeface="Arial"/>
                          <a:cs typeface="Arial"/>
                          <a:sym typeface="Arial"/>
                        </a:rPr>
                        <a:t>Mantener el adecuado monitoreo de temperatura y síntomas, con previo registro observable durante la jornada a los niños(as) que mantuvieron contacto estrecho con quien presento síntomas de Covid-19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solidFill>
                      <a:schemeClr val="accent3">
                        <a:lumMod val="60000"/>
                        <a:lumOff val="40000"/>
                      </a:schemeClr>
                    </a:solidFill>
                  </a:tcPr>
                </a:tc>
                <a:extLst>
                  <a:ext uri="{0D108BD9-81ED-4DB2-BD59-A6C34878D82A}">
                    <a16:rowId xmlns:a16="http://schemas.microsoft.com/office/drawing/2014/main" val="1516499385"/>
                  </a:ext>
                </a:extLst>
              </a:tr>
            </a:tbl>
          </a:graphicData>
        </a:graphic>
      </p:graphicFrame>
      <p:graphicFrame>
        <p:nvGraphicFramePr>
          <p:cNvPr id="5" name="Tabla 4">
            <a:extLst>
              <a:ext uri="{FF2B5EF4-FFF2-40B4-BE49-F238E27FC236}">
                <a16:creationId xmlns:a16="http://schemas.microsoft.com/office/drawing/2014/main" id="{0890987A-C00D-4733-9467-F7D5DF81EDE9}"/>
              </a:ext>
            </a:extLst>
          </p:cNvPr>
          <p:cNvGraphicFramePr>
            <a:graphicFrameLocks noGrp="1"/>
          </p:cNvGraphicFramePr>
          <p:nvPr>
            <p:extLst>
              <p:ext uri="{D42A27DB-BD31-4B8C-83A1-F6EECF244321}">
                <p14:modId xmlns:p14="http://schemas.microsoft.com/office/powerpoint/2010/main" val="1424311977"/>
              </p:ext>
            </p:extLst>
          </p:nvPr>
        </p:nvGraphicFramePr>
        <p:xfrm>
          <a:off x="544705" y="1901190"/>
          <a:ext cx="1898224" cy="1341120"/>
        </p:xfrm>
        <a:graphic>
          <a:graphicData uri="http://schemas.openxmlformats.org/drawingml/2006/table">
            <a:tbl>
              <a:tblPr>
                <a:tableStyleId>{BAD70B3A-060D-4D3B-B195-9C7F25F6AE1A}</a:tableStyleId>
              </a:tblPr>
              <a:tblGrid>
                <a:gridCol w="1898224">
                  <a:extLst>
                    <a:ext uri="{9D8B030D-6E8A-4147-A177-3AD203B41FA5}">
                      <a16:colId xmlns:a16="http://schemas.microsoft.com/office/drawing/2014/main" val="3577985561"/>
                    </a:ext>
                  </a:extLst>
                </a:gridCol>
              </a:tblGrid>
              <a:tr h="1228929">
                <a:tc>
                  <a:txBody>
                    <a:bodyPr/>
                    <a:lstStyle/>
                    <a:p>
                      <a:pPr algn="just">
                        <a:lnSpc>
                          <a:spcPct val="100000"/>
                        </a:lnSpc>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El establecimiento educativo, durante el estado de emergencia sanitaria procederá a suspender cualquier tipo de reuniones entre funcionarias o con la familia utilizando mecanismo de comunicación digital tales como zoom o meet.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rgbClr val="92D050"/>
                    </a:solidFill>
                  </a:tcPr>
                </a:tc>
                <a:extLst>
                  <a:ext uri="{0D108BD9-81ED-4DB2-BD59-A6C34878D82A}">
                    <a16:rowId xmlns:a16="http://schemas.microsoft.com/office/drawing/2014/main" val="1516499385"/>
                  </a:ext>
                </a:extLst>
              </a:tr>
            </a:tbl>
          </a:graphicData>
        </a:graphic>
      </p:graphicFrame>
      <p:sp>
        <p:nvSpPr>
          <p:cNvPr id="9" name="Flecha: curvada hacia la derecha 8">
            <a:extLst>
              <a:ext uri="{FF2B5EF4-FFF2-40B4-BE49-F238E27FC236}">
                <a16:creationId xmlns:a16="http://schemas.microsoft.com/office/drawing/2014/main" id="{1D2B99B3-9446-43E5-AC1F-29172CACE84D}"/>
              </a:ext>
            </a:extLst>
          </p:cNvPr>
          <p:cNvSpPr/>
          <p:nvPr/>
        </p:nvSpPr>
        <p:spPr>
          <a:xfrm>
            <a:off x="420328" y="644055"/>
            <a:ext cx="1187245" cy="4154020"/>
          </a:xfrm>
          <a:prstGeom prst="curvedRightArrow">
            <a:avLst/>
          </a:prstGeom>
          <a:effectLst>
            <a:outerShdw blurRad="40000" dist="23000" dir="5400000" rotWithShape="0">
              <a:srgbClr val="000000">
                <a:alpha val="35000"/>
              </a:srgbClr>
            </a:outerShdw>
            <a:softEdge rad="31750"/>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dirty="0">
              <a:solidFill>
                <a:schemeClr val="tx1"/>
              </a:solidFill>
            </a:endParaRPr>
          </a:p>
        </p:txBody>
      </p:sp>
      <p:sp>
        <p:nvSpPr>
          <p:cNvPr id="10" name="Flecha: curvada hacia la derecha 9">
            <a:extLst>
              <a:ext uri="{FF2B5EF4-FFF2-40B4-BE49-F238E27FC236}">
                <a16:creationId xmlns:a16="http://schemas.microsoft.com/office/drawing/2014/main" id="{F9E7EEA4-2758-40B6-BA4F-3F2C711A2854}"/>
              </a:ext>
            </a:extLst>
          </p:cNvPr>
          <p:cNvSpPr/>
          <p:nvPr/>
        </p:nvSpPr>
        <p:spPr>
          <a:xfrm rot="10800000">
            <a:off x="7275087" y="601091"/>
            <a:ext cx="1187245" cy="4154020"/>
          </a:xfrm>
          <a:prstGeom prst="curvedRightArrow">
            <a:avLst/>
          </a:prstGeom>
          <a:effectLst>
            <a:outerShdw blurRad="40000" dist="23000" dir="5400000" rotWithShape="0">
              <a:srgbClr val="000000">
                <a:alpha val="35000"/>
              </a:srgbClr>
            </a:outerShdw>
            <a:softEdge rad="31750"/>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dirty="0">
              <a:solidFill>
                <a:schemeClr val="tx1"/>
              </a:solidFill>
            </a:endParaRPr>
          </a:p>
        </p:txBody>
      </p:sp>
      <p:cxnSp>
        <p:nvCxnSpPr>
          <p:cNvPr id="14" name="Conector recto de flecha 13">
            <a:extLst>
              <a:ext uri="{FF2B5EF4-FFF2-40B4-BE49-F238E27FC236}">
                <a16:creationId xmlns:a16="http://schemas.microsoft.com/office/drawing/2014/main" id="{2CF91580-438E-44E3-8D67-855CB7E7E020}"/>
              </a:ext>
            </a:extLst>
          </p:cNvPr>
          <p:cNvCxnSpPr/>
          <p:nvPr/>
        </p:nvCxnSpPr>
        <p:spPr>
          <a:xfrm flipV="1">
            <a:off x="2578164" y="1644444"/>
            <a:ext cx="71944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Conector recto de flecha 38">
            <a:extLst>
              <a:ext uri="{FF2B5EF4-FFF2-40B4-BE49-F238E27FC236}">
                <a16:creationId xmlns:a16="http://schemas.microsoft.com/office/drawing/2014/main" id="{2B6A693B-A424-43B5-9D1E-A1C7C3158458}"/>
              </a:ext>
            </a:extLst>
          </p:cNvPr>
          <p:cNvCxnSpPr>
            <a:cxnSpLocks/>
          </p:cNvCxnSpPr>
          <p:nvPr/>
        </p:nvCxnSpPr>
        <p:spPr>
          <a:xfrm>
            <a:off x="5537665" y="1644444"/>
            <a:ext cx="747511" cy="6268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474C538A-BAEA-43D9-99DE-0B5EF0C7ABDD}"/>
              </a:ext>
            </a:extLst>
          </p:cNvPr>
          <p:cNvCxnSpPr>
            <a:cxnSpLocks/>
          </p:cNvCxnSpPr>
          <p:nvPr/>
        </p:nvCxnSpPr>
        <p:spPr>
          <a:xfrm>
            <a:off x="4571999" y="1957847"/>
            <a:ext cx="0" cy="128606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6" name="Imagen 5" descr="Imagen que contiene dibujo, señal, ventana&#10;&#10;Descripción generada automáticamente">
            <a:extLst>
              <a:ext uri="{FF2B5EF4-FFF2-40B4-BE49-F238E27FC236}">
                <a16:creationId xmlns:a16="http://schemas.microsoft.com/office/drawing/2014/main" id="{A4B9ECDE-E4CE-4F90-8523-D645D9148489}"/>
              </a:ext>
            </a:extLst>
          </p:cNvPr>
          <p:cNvPicPr>
            <a:picLocks noChangeAspect="1"/>
          </p:cNvPicPr>
          <p:nvPr/>
        </p:nvPicPr>
        <p:blipFill>
          <a:blip r:embed="rId3"/>
          <a:stretch>
            <a:fillRect/>
          </a:stretch>
        </p:blipFill>
        <p:spPr>
          <a:xfrm>
            <a:off x="3314856" y="644055"/>
            <a:ext cx="2514286" cy="17777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3"/>
          <p:cNvSpPr txBox="1">
            <a:spLocks noGrp="1"/>
          </p:cNvSpPr>
          <p:nvPr>
            <p:ph type="title"/>
          </p:nvPr>
        </p:nvSpPr>
        <p:spPr>
          <a:xfrm>
            <a:off x="0" y="262740"/>
            <a:ext cx="3157538" cy="4302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2000" dirty="0">
                <a:solidFill>
                  <a:schemeClr val="accent2">
                    <a:lumMod val="25000"/>
                  </a:schemeClr>
                </a:solidFill>
              </a:rPr>
              <a:t>11. Medidas preventivas</a:t>
            </a:r>
            <a:endParaRPr sz="2000" dirty="0"/>
          </a:p>
        </p:txBody>
      </p:sp>
      <p:graphicFrame>
        <p:nvGraphicFramePr>
          <p:cNvPr id="4" name="Tabla 3">
            <a:extLst>
              <a:ext uri="{FF2B5EF4-FFF2-40B4-BE49-F238E27FC236}">
                <a16:creationId xmlns:a16="http://schemas.microsoft.com/office/drawing/2014/main" id="{F51804AC-9281-41C1-B140-334BD52B63AA}"/>
              </a:ext>
            </a:extLst>
          </p:cNvPr>
          <p:cNvGraphicFramePr>
            <a:graphicFrameLocks noGrp="1"/>
          </p:cNvGraphicFramePr>
          <p:nvPr>
            <p:extLst>
              <p:ext uri="{D42A27DB-BD31-4B8C-83A1-F6EECF244321}">
                <p14:modId xmlns:p14="http://schemas.microsoft.com/office/powerpoint/2010/main" val="912699785"/>
              </p:ext>
            </p:extLst>
          </p:nvPr>
        </p:nvGraphicFramePr>
        <p:xfrm>
          <a:off x="2012951" y="692945"/>
          <a:ext cx="4987925" cy="4007643"/>
        </p:xfrm>
        <a:graphic>
          <a:graphicData uri="http://schemas.openxmlformats.org/drawingml/2006/table">
            <a:tbl>
              <a:tblPr firstRow="1" firstCol="1" bandRow="1">
                <a:tableStyleId>{BAD70B3A-060D-4D3B-B195-9C7F25F6AE1A}</a:tableStyleId>
              </a:tblPr>
              <a:tblGrid>
                <a:gridCol w="2493678">
                  <a:extLst>
                    <a:ext uri="{9D8B030D-6E8A-4147-A177-3AD203B41FA5}">
                      <a16:colId xmlns:a16="http://schemas.microsoft.com/office/drawing/2014/main" val="2409879421"/>
                    </a:ext>
                  </a:extLst>
                </a:gridCol>
                <a:gridCol w="2494247">
                  <a:extLst>
                    <a:ext uri="{9D8B030D-6E8A-4147-A177-3AD203B41FA5}">
                      <a16:colId xmlns:a16="http://schemas.microsoft.com/office/drawing/2014/main" val="185429696"/>
                    </a:ext>
                  </a:extLst>
                </a:gridCol>
              </a:tblGrid>
              <a:tr h="617678">
                <a:tc>
                  <a:txBody>
                    <a:bodyPr/>
                    <a:lstStyle/>
                    <a:p>
                      <a:pPr algn="ctr"/>
                      <a:r>
                        <a:rPr lang="es-CL" sz="1100" b="1" dirty="0">
                          <a:effectLst/>
                          <a:latin typeface="Arial Narrow" panose="020B0606020202030204" pitchFamily="34" charset="0"/>
                        </a:rPr>
                        <a:t>Distanciamiento Físico en actividades</a:t>
                      </a:r>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036" marR="63036" marT="0" marB="0">
                    <a:solidFill>
                      <a:srgbClr val="66FF99"/>
                    </a:solidFill>
                  </a:tcPr>
                </a:tc>
                <a:tc>
                  <a:txBody>
                    <a:bodyPr/>
                    <a:lstStyle/>
                    <a:p>
                      <a:pPr algn="ctr"/>
                      <a:r>
                        <a:rPr lang="es-CL" sz="1100" b="1" dirty="0">
                          <a:effectLst/>
                          <a:latin typeface="Arial Narrow" panose="020B0606020202030204" pitchFamily="34" charset="0"/>
                        </a:rPr>
                        <a:t>Horario de almuerzo</a:t>
                      </a:r>
                    </a:p>
                    <a:p>
                      <a:pPr algn="ctr"/>
                      <a:r>
                        <a:rPr lang="es-CL" sz="1100" b="1" dirty="0">
                          <a:effectLst/>
                          <a:latin typeface="Arial Narrow" panose="020B0606020202030204" pitchFamily="34" charset="0"/>
                        </a:rPr>
                        <a:t>Funcionarios </a:t>
                      </a:r>
                    </a:p>
                    <a:p>
                      <a:pPr algn="ctr"/>
                      <a:r>
                        <a:rPr lang="es-CL" sz="1100" b="1" dirty="0">
                          <a:effectLst/>
                          <a:latin typeface="Arial Narrow" panose="020B0606020202030204" pitchFamily="34" charset="0"/>
                        </a:rPr>
                        <a:t> </a:t>
                      </a:r>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036" marR="63036" marT="0" marB="0">
                    <a:solidFill>
                      <a:srgbClr val="FFFF00"/>
                    </a:solidFill>
                  </a:tcPr>
                </a:tc>
                <a:extLst>
                  <a:ext uri="{0D108BD9-81ED-4DB2-BD59-A6C34878D82A}">
                    <a16:rowId xmlns:a16="http://schemas.microsoft.com/office/drawing/2014/main" val="3868833434"/>
                  </a:ext>
                </a:extLst>
              </a:tr>
              <a:tr h="3389965">
                <a:tc>
                  <a:txBody>
                    <a:bodyPr/>
                    <a:lstStyle/>
                    <a:p>
                      <a:pPr algn="just">
                        <a:lnSpc>
                          <a:spcPct val="150000"/>
                        </a:lnSpc>
                      </a:pPr>
                      <a:r>
                        <a:rPr lang="es-CL" sz="1100" dirty="0">
                          <a:effectLst/>
                          <a:latin typeface="Arial Narrow" panose="020B0606020202030204" pitchFamily="34" charset="0"/>
                        </a:rPr>
                        <a:t>El establecimiento educativo planificara y organizara con la respectiva antelación a todos los miembros de la comunidad educativa, funcionarias, niños y niñas para el uso adecuado de espacios comunes y limitar la cantidad de participantes en estos lugares según lo establecido por la autoridad sanitaria.</a:t>
                      </a:r>
                    </a:p>
                    <a:p>
                      <a:pPr algn="just">
                        <a:lnSpc>
                          <a:spcPct val="150000"/>
                        </a:lnSpc>
                      </a:pPr>
                      <a:r>
                        <a:rPr lang="es-CL" sz="1100" dirty="0">
                          <a:effectLst/>
                          <a:latin typeface="Arial Narrow" panose="020B0606020202030204" pitchFamily="34" charset="0"/>
                        </a:rPr>
                        <a:t> </a:t>
                      </a:r>
                    </a:p>
                    <a:p>
                      <a:pPr algn="just">
                        <a:lnSpc>
                          <a:spcPct val="150000"/>
                        </a:lnSpc>
                      </a:pPr>
                      <a:r>
                        <a:rPr lang="es-CL" sz="1100" dirty="0">
                          <a:effectLst/>
                          <a:latin typeface="Arial Narrow" panose="020B0606020202030204" pitchFamily="34" charset="0"/>
                        </a:rPr>
                        <a:t> </a:t>
                      </a:r>
                    </a:p>
                    <a:p>
                      <a:pPr algn="just">
                        <a:lnSpc>
                          <a:spcPct val="150000"/>
                        </a:lnSpc>
                      </a:pPr>
                      <a:r>
                        <a:rPr lang="es-CL" sz="1100" dirty="0">
                          <a:effectLst/>
                          <a:latin typeface="Arial Narrow" panose="020B0606020202030204" pitchFamily="34" charset="0"/>
                        </a:rPr>
                        <a:t>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036" marR="63036" marT="0" marB="0"/>
                </a:tc>
                <a:tc>
                  <a:txBody>
                    <a:bodyPr/>
                    <a:lstStyle/>
                    <a:p>
                      <a:pPr algn="just">
                        <a:lnSpc>
                          <a:spcPct val="150000"/>
                        </a:lnSpc>
                      </a:pPr>
                      <a:r>
                        <a:rPr lang="es-CL" sz="1100" dirty="0">
                          <a:effectLst/>
                          <a:latin typeface="Arial Narrow" panose="020B0606020202030204" pitchFamily="34" charset="0"/>
                        </a:rPr>
                        <a:t>El establecimiento educativo demarcara los espacios para llevar a cabo el distanciamiento físico entre las funcionarias, las cuales se deberán posicionar en sus respectivos puestos de almuerzo, en el espacio físico no pueden estar más de 3 personas por turno</a:t>
                      </a:r>
                    </a:p>
                    <a:p>
                      <a:pPr algn="just">
                        <a:lnSpc>
                          <a:spcPct val="150000"/>
                        </a:lnSpc>
                      </a:pPr>
                      <a:r>
                        <a:rPr lang="es-CL" sz="1100" dirty="0">
                          <a:effectLst/>
                          <a:latin typeface="Arial Narrow" panose="020B0606020202030204" pitchFamily="34" charset="0"/>
                        </a:rPr>
                        <a:t> </a:t>
                      </a:r>
                    </a:p>
                    <a:p>
                      <a:pPr algn="just">
                        <a:lnSpc>
                          <a:spcPct val="150000"/>
                        </a:lnSpc>
                      </a:pPr>
                      <a:r>
                        <a:rPr lang="es-CL" sz="1100" dirty="0">
                          <a:effectLst/>
                          <a:latin typeface="Arial Narrow" panose="020B0606020202030204" pitchFamily="34" charset="0"/>
                        </a:rPr>
                        <a:t>Se debe considerar mantener la ventilación adecuada, aplicación de las acciones de lavado de manos en 12 pasos y 20 segundos, no compartir elementos de personales tales como cubiertos o utensilios.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036" marR="63036" marT="0" marB="0"/>
                </a:tc>
                <a:extLst>
                  <a:ext uri="{0D108BD9-81ED-4DB2-BD59-A6C34878D82A}">
                    <a16:rowId xmlns:a16="http://schemas.microsoft.com/office/drawing/2014/main" val="556075052"/>
                  </a:ext>
                </a:extLst>
              </a:tr>
            </a:tbl>
          </a:graphicData>
        </a:graphic>
      </p:graphicFrame>
      <p:pic>
        <p:nvPicPr>
          <p:cNvPr id="6" name="Imagen 5" descr="Imagen que contiene dibujo&#10;&#10;Descripción generada automáticamente">
            <a:extLst>
              <a:ext uri="{FF2B5EF4-FFF2-40B4-BE49-F238E27FC236}">
                <a16:creationId xmlns:a16="http://schemas.microsoft.com/office/drawing/2014/main" id="{6BFFBEC8-6F4E-4DEB-950D-7BE8F0E4250F}"/>
              </a:ext>
            </a:extLst>
          </p:cNvPr>
          <p:cNvPicPr>
            <a:picLocks noChangeAspect="1"/>
          </p:cNvPicPr>
          <p:nvPr/>
        </p:nvPicPr>
        <p:blipFill>
          <a:blip r:embed="rId3"/>
          <a:stretch>
            <a:fillRect/>
          </a:stretch>
        </p:blipFill>
        <p:spPr>
          <a:xfrm>
            <a:off x="421481" y="1421607"/>
            <a:ext cx="1535907" cy="1993106"/>
          </a:xfrm>
          <a:prstGeom prst="rect">
            <a:avLst/>
          </a:prstGeom>
        </p:spPr>
      </p:pic>
      <p:pic>
        <p:nvPicPr>
          <p:cNvPr id="8" name="Imagen 7" descr="Texto&#10;&#10;Descripción generada automáticamente">
            <a:extLst>
              <a:ext uri="{FF2B5EF4-FFF2-40B4-BE49-F238E27FC236}">
                <a16:creationId xmlns:a16="http://schemas.microsoft.com/office/drawing/2014/main" id="{07C0F858-E8BA-47CD-A3DD-F992234F9F84}"/>
              </a:ext>
            </a:extLst>
          </p:cNvPr>
          <p:cNvPicPr>
            <a:picLocks noChangeAspect="1"/>
          </p:cNvPicPr>
          <p:nvPr/>
        </p:nvPicPr>
        <p:blipFill rotWithShape="1">
          <a:blip r:embed="rId4"/>
          <a:srcRect l="7430" t="25606" r="4400"/>
          <a:stretch/>
        </p:blipFill>
        <p:spPr>
          <a:xfrm>
            <a:off x="7000876" y="1557339"/>
            <a:ext cx="1721643" cy="18573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5"/>
          <p:cNvSpPr/>
          <p:nvPr/>
        </p:nvSpPr>
        <p:spPr>
          <a:xfrm>
            <a:off x="1975050" y="901050"/>
            <a:ext cx="5193900" cy="5193900"/>
          </a:xfrm>
          <a:prstGeom prst="diamond">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45"/>
          <p:cNvSpPr txBox="1">
            <a:spLocks noGrp="1"/>
          </p:cNvSpPr>
          <p:nvPr>
            <p:ph type="title"/>
          </p:nvPr>
        </p:nvSpPr>
        <p:spPr>
          <a:xfrm>
            <a:off x="3043125" y="2952750"/>
            <a:ext cx="3057900" cy="8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000" dirty="0">
                <a:solidFill>
                  <a:schemeClr val="lt2"/>
                </a:solidFill>
              </a:rPr>
              <a:t>Procedimientos </a:t>
            </a:r>
            <a:endParaRPr sz="2000" dirty="0">
              <a:solidFill>
                <a:schemeClr val="lt2"/>
              </a:solidFill>
            </a:endParaRPr>
          </a:p>
        </p:txBody>
      </p:sp>
      <p:sp>
        <p:nvSpPr>
          <p:cNvPr id="573" name="Google Shape;573;p45"/>
          <p:cNvSpPr txBox="1">
            <a:spLocks noGrp="1"/>
          </p:cNvSpPr>
          <p:nvPr>
            <p:ph type="title" idx="2"/>
          </p:nvPr>
        </p:nvSpPr>
        <p:spPr>
          <a:xfrm>
            <a:off x="3770175" y="1795950"/>
            <a:ext cx="1603500" cy="12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3</a:t>
            </a:r>
            <a:endParaRPr dirty="0">
              <a:solidFill>
                <a:schemeClr val="lt2"/>
              </a:solidFill>
            </a:endParaRPr>
          </a:p>
        </p:txBody>
      </p:sp>
    </p:spTree>
    <p:extLst>
      <p:ext uri="{BB962C8B-B14F-4D97-AF65-F5344CB8AC3E}">
        <p14:creationId xmlns:p14="http://schemas.microsoft.com/office/powerpoint/2010/main" val="36847078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4" name="Google Shape;874;p54"/>
          <p:cNvSpPr txBox="1">
            <a:spLocks noGrp="1"/>
          </p:cNvSpPr>
          <p:nvPr>
            <p:ph type="title" idx="4"/>
          </p:nvPr>
        </p:nvSpPr>
        <p:spPr>
          <a:xfrm>
            <a:off x="231075" y="349801"/>
            <a:ext cx="571966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2000" dirty="0">
                <a:solidFill>
                  <a:schemeClr val="accent2">
                    <a:lumMod val="25000"/>
                  </a:schemeClr>
                </a:solidFill>
              </a:rPr>
              <a:t>12. Preparación del espacio físico – Sala de actividades </a:t>
            </a:r>
            <a:endParaRPr sz="2000" dirty="0"/>
          </a:p>
        </p:txBody>
      </p:sp>
      <p:sp>
        <p:nvSpPr>
          <p:cNvPr id="875" name="Google Shape;875;p54"/>
          <p:cNvSpPr txBox="1">
            <a:spLocks noGrp="1"/>
          </p:cNvSpPr>
          <p:nvPr>
            <p:ph type="title"/>
          </p:nvPr>
        </p:nvSpPr>
        <p:spPr>
          <a:xfrm>
            <a:off x="1278625" y="2773059"/>
            <a:ext cx="2729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SIMILARITIES</a:t>
            </a:r>
            <a:endParaRPr dirty="0"/>
          </a:p>
        </p:txBody>
      </p:sp>
      <p:pic>
        <p:nvPicPr>
          <p:cNvPr id="9" name="Imagen 8" descr="Imagen que contiene dibujo&#10;&#10;Descripción generada automáticamente">
            <a:extLst>
              <a:ext uri="{FF2B5EF4-FFF2-40B4-BE49-F238E27FC236}">
                <a16:creationId xmlns:a16="http://schemas.microsoft.com/office/drawing/2014/main" id="{280653D0-6AEB-4D10-9E9D-0CBAC96B9398}"/>
              </a:ext>
            </a:extLst>
          </p:cNvPr>
          <p:cNvPicPr>
            <a:picLocks noChangeAspect="1"/>
          </p:cNvPicPr>
          <p:nvPr/>
        </p:nvPicPr>
        <p:blipFill>
          <a:blip r:embed="rId3"/>
          <a:stretch>
            <a:fillRect/>
          </a:stretch>
        </p:blipFill>
        <p:spPr>
          <a:xfrm>
            <a:off x="6186488" y="3059409"/>
            <a:ext cx="2271712" cy="1447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a 2">
            <a:extLst>
              <a:ext uri="{FF2B5EF4-FFF2-40B4-BE49-F238E27FC236}">
                <a16:creationId xmlns:a16="http://schemas.microsoft.com/office/drawing/2014/main" id="{373B8523-96CB-4A83-894F-D79FA988E21A}"/>
              </a:ext>
            </a:extLst>
          </p:cNvPr>
          <p:cNvGraphicFramePr>
            <a:graphicFrameLocks noGrp="1"/>
          </p:cNvGraphicFramePr>
          <p:nvPr>
            <p:extLst>
              <p:ext uri="{D42A27DB-BD31-4B8C-83A1-F6EECF244321}">
                <p14:modId xmlns:p14="http://schemas.microsoft.com/office/powerpoint/2010/main" val="3955256922"/>
              </p:ext>
            </p:extLst>
          </p:nvPr>
        </p:nvGraphicFramePr>
        <p:xfrm>
          <a:off x="2987859" y="771124"/>
          <a:ext cx="3509169" cy="2179320"/>
        </p:xfrm>
        <a:graphic>
          <a:graphicData uri="http://schemas.openxmlformats.org/drawingml/2006/table">
            <a:tbl>
              <a:tblPr>
                <a:effectLst>
                  <a:outerShdw blurRad="50800" dist="38100" dir="16200000" rotWithShape="0">
                    <a:prstClr val="black">
                      <a:alpha val="40000"/>
                    </a:prstClr>
                  </a:outerShdw>
                </a:effectLst>
                <a:tableStyleId>{BAD70B3A-060D-4D3B-B195-9C7F25F6AE1A}</a:tableStyleId>
              </a:tblPr>
              <a:tblGrid>
                <a:gridCol w="3509169">
                  <a:extLst>
                    <a:ext uri="{9D8B030D-6E8A-4147-A177-3AD203B41FA5}">
                      <a16:colId xmlns:a16="http://schemas.microsoft.com/office/drawing/2014/main" val="1443071879"/>
                    </a:ext>
                  </a:extLst>
                </a:gridCol>
              </a:tblGrid>
              <a:tr h="2157412">
                <a:tc>
                  <a:txBody>
                    <a:bodyPr/>
                    <a:lstStyle/>
                    <a:p>
                      <a:pPr marL="228600" lvl="0" indent="-228600" algn="just">
                        <a:buFont typeface="+mj-lt"/>
                        <a:buAutoNum type="arabi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Implementar estrategias de higiene y seguridad para todos los miembros de la comunidad educativa</a:t>
                      </a:r>
                    </a:p>
                    <a:p>
                      <a:pPr marL="228600" lvl="0" indent="-228600" algn="just">
                        <a:buFont typeface="+mj-lt"/>
                        <a:buAutoNum type="arabicPeriod"/>
                      </a:pP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marL="228600" lvl="0" indent="-228600" algn="just">
                        <a:buFont typeface="+mj-lt"/>
                        <a:buAutoNum type="arabi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Los niños y niñas deberán contar con el espacio suficiente para facilitar tu movimiento todo mobiliario que no es indispensable deberá salir de la sala de actividades incluyendo el colgar mochilas en percheros en el exterior. </a:t>
                      </a:r>
                    </a:p>
                    <a:p>
                      <a:pPr marL="228600" lvl="0" indent="-228600" algn="just">
                        <a:buFont typeface="+mj-lt"/>
                        <a:buAutoNum type="arabicPeriod"/>
                      </a:pP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marL="228600" lvl="0" indent="-228600" algn="just">
                        <a:buFont typeface="+mj-lt"/>
                        <a:buAutoNum type="arabicPeriod"/>
                      </a:pPr>
                      <a:r>
                        <a:rPr lang="es-CL" sz="1100" dirty="0">
                          <a:effectLst/>
                          <a:latin typeface="Arial Narrow" panose="020B0606020202030204" pitchFamily="34" charset="0"/>
                          <a:ea typeface="Calibri" panose="020F0502020204030204" pitchFamily="34" charset="0"/>
                          <a:cs typeface="Times New Roman" panose="02020603050405020304" pitchFamily="18" charset="0"/>
                        </a:rPr>
                        <a:t>Después de cada experiencia de aprendizaje u otra actividad se debe dar énfasis al lavado frecuente de manos especialmente después de la instancia de juego en patios interiores o exteriores.  </a:t>
                      </a:r>
                      <a:r>
                        <a:rPr lang="es-CL" sz="1100" b="1" dirty="0">
                          <a:effectLst/>
                          <a:latin typeface="Arial Narrow" panose="020B0606020202030204" pitchFamily="34" charset="0"/>
                          <a:ea typeface="Calibri" panose="020F0502020204030204" pitchFamily="34" charset="0"/>
                          <a:cs typeface="Times New Roman" panose="02020603050405020304" pitchFamily="18" charset="0"/>
                        </a:rPr>
                        <a:t>( Según lo establecido en el punto N°13 de protocolos preventivos de Covid-19) </a:t>
                      </a:r>
                    </a:p>
                  </a:txBody>
                  <a:tcPr marL="89535" marR="89535" marT="0" marB="0">
                    <a:solidFill>
                      <a:schemeClr val="accent1">
                        <a:lumMod val="20000"/>
                        <a:lumOff val="80000"/>
                      </a:schemeClr>
                    </a:solidFill>
                  </a:tcPr>
                </a:tc>
                <a:extLst>
                  <a:ext uri="{0D108BD9-81ED-4DB2-BD59-A6C34878D82A}">
                    <a16:rowId xmlns:a16="http://schemas.microsoft.com/office/drawing/2014/main" val="963998912"/>
                  </a:ext>
                </a:extLst>
              </a:tr>
            </a:tbl>
          </a:graphicData>
        </a:graphic>
      </p:graphicFrame>
      <p:pic>
        <p:nvPicPr>
          <p:cNvPr id="6" name="Imagen 5">
            <a:extLst>
              <a:ext uri="{FF2B5EF4-FFF2-40B4-BE49-F238E27FC236}">
                <a16:creationId xmlns:a16="http://schemas.microsoft.com/office/drawing/2014/main" id="{C77E73B6-15A7-4E17-8E18-83D74A0A5BAC}"/>
              </a:ext>
            </a:extLst>
          </p:cNvPr>
          <p:cNvPicPr>
            <a:picLocks noChangeAspect="1"/>
          </p:cNvPicPr>
          <p:nvPr/>
        </p:nvPicPr>
        <p:blipFill>
          <a:blip r:embed="rId4"/>
          <a:stretch>
            <a:fillRect/>
          </a:stretch>
        </p:blipFill>
        <p:spPr>
          <a:xfrm flipH="1">
            <a:off x="450056" y="3001258"/>
            <a:ext cx="2537803" cy="16144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8"/>
          <p:cNvSpPr txBox="1">
            <a:spLocks noGrp="1"/>
          </p:cNvSpPr>
          <p:nvPr>
            <p:ph type="title"/>
          </p:nvPr>
        </p:nvSpPr>
        <p:spPr>
          <a:xfrm>
            <a:off x="788325" y="722296"/>
            <a:ext cx="756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solidFill>
                  <a:schemeClr val="bg2">
                    <a:lumMod val="75000"/>
                  </a:schemeClr>
                </a:solidFill>
              </a:rPr>
              <a:t>Adaptación y apoyo Integral </a:t>
            </a:r>
            <a:endParaRPr dirty="0">
              <a:solidFill>
                <a:schemeClr val="bg2">
                  <a:lumMod val="75000"/>
                </a:schemeClr>
              </a:solidFill>
            </a:endParaRPr>
          </a:p>
        </p:txBody>
      </p:sp>
      <p:sp>
        <p:nvSpPr>
          <p:cNvPr id="397" name="Google Shape;397;p38"/>
          <p:cNvSpPr txBox="1">
            <a:spLocks noGrp="1"/>
          </p:cNvSpPr>
          <p:nvPr>
            <p:ph type="body" idx="1"/>
          </p:nvPr>
        </p:nvSpPr>
        <p:spPr>
          <a:xfrm>
            <a:off x="788325" y="1463668"/>
            <a:ext cx="7594800" cy="29205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s-MX" sz="1200" b="0" i="0" dirty="0">
                <a:solidFill>
                  <a:schemeClr val="tx1"/>
                </a:solidFill>
                <a:effectLst/>
                <a:latin typeface="Arial Narrow" panose="020B0606020202030204" pitchFamily="34" charset="0"/>
              </a:rPr>
              <a:t>La adaptación es una situación activa llena de emociones, miedos, ansiedad, dudas, deseos que se dan simultáneamente entonces el establecimiento educativo se compromete en ser una institución educativ</a:t>
            </a:r>
            <a:r>
              <a:rPr lang="es-MX" sz="1200" dirty="0">
                <a:solidFill>
                  <a:schemeClr val="tx1"/>
                </a:solidFill>
                <a:latin typeface="Arial Narrow" panose="020B0606020202030204" pitchFamily="34" charset="0"/>
              </a:rPr>
              <a:t>a que declara y propicia lo siguiente: </a:t>
            </a:r>
            <a:endParaRPr sz="1200" dirty="0">
              <a:solidFill>
                <a:schemeClr val="tx1"/>
              </a:solidFill>
              <a:latin typeface="Arial Narrow" panose="020B0606020202030204" pitchFamily="34" charset="0"/>
            </a:endParaRPr>
          </a:p>
        </p:txBody>
      </p:sp>
      <p:sp>
        <p:nvSpPr>
          <p:cNvPr id="398" name="Google Shape;398;p38"/>
          <p:cNvSpPr txBox="1"/>
          <p:nvPr/>
        </p:nvSpPr>
        <p:spPr>
          <a:xfrm>
            <a:off x="713225" y="4196876"/>
            <a:ext cx="5393100" cy="3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dk1"/>
              </a:solidFill>
              <a:latin typeface="Lato"/>
              <a:ea typeface="Lato"/>
              <a:cs typeface="Lato"/>
              <a:sym typeface="Lato"/>
            </a:endParaRPr>
          </a:p>
        </p:txBody>
      </p:sp>
      <p:graphicFrame>
        <p:nvGraphicFramePr>
          <p:cNvPr id="2" name="Diagrama 1">
            <a:extLst>
              <a:ext uri="{FF2B5EF4-FFF2-40B4-BE49-F238E27FC236}">
                <a16:creationId xmlns:a16="http://schemas.microsoft.com/office/drawing/2014/main" id="{71794882-82C8-4A66-ABA9-774ABF24775E}"/>
              </a:ext>
            </a:extLst>
          </p:cNvPr>
          <p:cNvGraphicFramePr/>
          <p:nvPr>
            <p:extLst>
              <p:ext uri="{D42A27DB-BD31-4B8C-83A1-F6EECF244321}">
                <p14:modId xmlns:p14="http://schemas.microsoft.com/office/powerpoint/2010/main" val="3743779613"/>
              </p:ext>
            </p:extLst>
          </p:nvPr>
        </p:nvGraphicFramePr>
        <p:xfrm>
          <a:off x="1309688" y="1065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hacia abajo 2">
            <a:extLst>
              <a:ext uri="{FF2B5EF4-FFF2-40B4-BE49-F238E27FC236}">
                <a16:creationId xmlns:a16="http://schemas.microsoft.com/office/drawing/2014/main" id="{80C14CA9-57CE-4787-B93B-F6F0CCEF9989}"/>
              </a:ext>
            </a:extLst>
          </p:cNvPr>
          <p:cNvSpPr/>
          <p:nvPr/>
        </p:nvSpPr>
        <p:spPr>
          <a:xfrm>
            <a:off x="3621882" y="2947950"/>
            <a:ext cx="107156" cy="300000"/>
          </a:xfrm>
          <a:prstGeom prst="downArrow">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dirty="0"/>
          </a:p>
        </p:txBody>
      </p:sp>
      <p:pic>
        <p:nvPicPr>
          <p:cNvPr id="5" name="Imagen 4">
            <a:extLst>
              <a:ext uri="{FF2B5EF4-FFF2-40B4-BE49-F238E27FC236}">
                <a16:creationId xmlns:a16="http://schemas.microsoft.com/office/drawing/2014/main" id="{85ECFED9-E8A6-4D81-8039-323D2E4B6454}"/>
              </a:ext>
            </a:extLst>
          </p:cNvPr>
          <p:cNvPicPr>
            <a:picLocks noChangeAspect="1"/>
          </p:cNvPicPr>
          <p:nvPr/>
        </p:nvPicPr>
        <p:blipFill>
          <a:blip r:embed="rId8"/>
          <a:stretch>
            <a:fillRect/>
          </a:stretch>
        </p:blipFill>
        <p:spPr>
          <a:xfrm>
            <a:off x="6932125" y="161228"/>
            <a:ext cx="1694835" cy="1694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5"/>
          <p:cNvSpPr txBox="1">
            <a:spLocks noGrp="1"/>
          </p:cNvSpPr>
          <p:nvPr>
            <p:ph type="title"/>
          </p:nvPr>
        </p:nvSpPr>
        <p:spPr>
          <a:xfrm>
            <a:off x="337143" y="315945"/>
            <a:ext cx="4377731"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2000" dirty="0">
                <a:solidFill>
                  <a:schemeClr val="accent2">
                    <a:lumMod val="25000"/>
                  </a:schemeClr>
                </a:solidFill>
              </a:rPr>
              <a:t>13. Ventilación de los espacios comunes </a:t>
            </a:r>
            <a:endParaRPr sz="2000" dirty="0"/>
          </a:p>
        </p:txBody>
      </p:sp>
      <p:sp>
        <p:nvSpPr>
          <p:cNvPr id="4" name="CuadroTexto 3">
            <a:extLst>
              <a:ext uri="{FF2B5EF4-FFF2-40B4-BE49-F238E27FC236}">
                <a16:creationId xmlns:a16="http://schemas.microsoft.com/office/drawing/2014/main" id="{098017D4-9F61-4AA2-B943-7A5C9ADFB893}"/>
              </a:ext>
            </a:extLst>
          </p:cNvPr>
          <p:cNvSpPr txBox="1"/>
          <p:nvPr/>
        </p:nvSpPr>
        <p:spPr>
          <a:xfrm>
            <a:off x="628650" y="795665"/>
            <a:ext cx="4572000" cy="3739485"/>
          </a:xfrm>
          <a:prstGeom prst="rect">
            <a:avLst/>
          </a:prstGeom>
          <a:noFill/>
        </p:spPr>
        <p:txBody>
          <a:bodyPr wrap="square">
            <a:spAutoFit/>
          </a:bodyPr>
          <a:lstStyle/>
          <a:p>
            <a:r>
              <a:rPr lang="es-CL" sz="1100" b="1" dirty="0">
                <a:effectLst/>
                <a:latin typeface="Arial Narrow" panose="020B0606020202030204" pitchFamily="34" charset="0"/>
                <a:ea typeface="Calibri" panose="020F0502020204030204" pitchFamily="34" charset="0"/>
                <a:cs typeface="Times New Roman" panose="02020603050405020304" pitchFamily="18" charset="0"/>
              </a:rPr>
              <a:t>Una adecuada ventilación reduce considerablemente la propagación de virus y bacterias  </a:t>
            </a:r>
          </a:p>
          <a:p>
            <a:endParaRPr lang="es-CL" sz="1100" b="1" dirty="0">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latin typeface="Arial Narrow" panose="020B0606020202030204" pitchFamily="34" charset="0"/>
              <a:ea typeface="Calibri" panose="020F0502020204030204" pitchFamily="34" charset="0"/>
              <a:cs typeface="Times New Roman" panose="02020603050405020304" pitchFamily="18" charset="0"/>
            </a:endParaRPr>
          </a:p>
          <a:p>
            <a:endParaRPr lang="es-CL" sz="1100" b="1"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CL" sz="1100" dirty="0">
                <a:effectLst/>
                <a:latin typeface="Arial Narrow" panose="020B0606020202030204" pitchFamily="34" charset="0"/>
              </a:rPr>
              <a:t>Para ventilar:</a:t>
            </a:r>
          </a:p>
          <a:p>
            <a:pPr marL="742950" lvl="1" indent="-285750" algn="just">
              <a:buFont typeface="Symbol" panose="05050102010706020507" pitchFamily="18" charset="2"/>
              <a:buChar char=""/>
            </a:pPr>
            <a:r>
              <a:rPr lang="es-CL" sz="1100" dirty="0">
                <a:effectLst/>
                <a:latin typeface="Arial Narrow" panose="020B0606020202030204" pitchFamily="34" charset="0"/>
              </a:rPr>
              <a:t>Abrir las ventanas y puertas al exterior para provocar una corriente eficiente, el aire de los espacios debe renovarse para oxigenarse para  regular la humedad, por al menos 15 minutos cada 2 horas. </a:t>
            </a:r>
          </a:p>
          <a:p>
            <a:pPr marL="742950" lvl="1" indent="-285750" algn="just">
              <a:buFont typeface="Symbol" panose="05050102010706020507" pitchFamily="18" charset="2"/>
              <a:buChar char=""/>
            </a:pPr>
            <a:r>
              <a:rPr lang="es-CL" sz="1100" dirty="0">
                <a:effectLst/>
                <a:latin typeface="Arial Narrow" panose="020B0606020202030204" pitchFamily="34" charset="0"/>
              </a:rPr>
              <a:t>Correr o levantar cortinas para permitir el ingreso de los rayos del sol. </a:t>
            </a:r>
          </a:p>
          <a:p>
            <a:pPr marL="742950" lvl="1" indent="-285750" algn="just">
              <a:buFont typeface="Symbol" panose="05050102010706020507" pitchFamily="18" charset="2"/>
              <a:buChar char=""/>
            </a:pPr>
            <a:r>
              <a:rPr lang="es-CL" sz="1100" dirty="0">
                <a:effectLst/>
                <a:latin typeface="Arial Narrow" panose="020B0606020202030204" pitchFamily="34" charset="0"/>
              </a:rPr>
              <a:t>Debe ventilarse idealmente antes y después del desarrollo de actividades con niños/as.</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s-CL" dirty="0"/>
          </a:p>
        </p:txBody>
      </p:sp>
      <p:pic>
        <p:nvPicPr>
          <p:cNvPr id="6" name="Imagen 5" descr="Diagrama&#10;&#10;Descripción generada automáticamente">
            <a:extLst>
              <a:ext uri="{FF2B5EF4-FFF2-40B4-BE49-F238E27FC236}">
                <a16:creationId xmlns:a16="http://schemas.microsoft.com/office/drawing/2014/main" id="{E7742D13-4845-4523-80E8-C19A13061ECE}"/>
              </a:ext>
            </a:extLst>
          </p:cNvPr>
          <p:cNvPicPr>
            <a:picLocks noChangeAspect="1"/>
          </p:cNvPicPr>
          <p:nvPr/>
        </p:nvPicPr>
        <p:blipFill>
          <a:blip r:embed="rId3"/>
          <a:stretch>
            <a:fillRect/>
          </a:stretch>
        </p:blipFill>
        <p:spPr>
          <a:xfrm>
            <a:off x="5362717" y="1607344"/>
            <a:ext cx="2800207" cy="2793206"/>
          </a:xfrm>
          <a:prstGeom prst="rect">
            <a:avLst/>
          </a:prstGeom>
        </p:spPr>
      </p:pic>
      <p:pic>
        <p:nvPicPr>
          <p:cNvPr id="10" name="Imagen 9" descr="Diagrama&#10;&#10;Descripción generada automáticamente">
            <a:extLst>
              <a:ext uri="{FF2B5EF4-FFF2-40B4-BE49-F238E27FC236}">
                <a16:creationId xmlns:a16="http://schemas.microsoft.com/office/drawing/2014/main" id="{FF2AC14F-A282-4D59-818C-67BD4B652943}"/>
              </a:ext>
            </a:extLst>
          </p:cNvPr>
          <p:cNvPicPr>
            <a:picLocks noChangeAspect="1"/>
          </p:cNvPicPr>
          <p:nvPr/>
        </p:nvPicPr>
        <p:blipFill>
          <a:blip r:embed="rId4"/>
          <a:stretch>
            <a:fillRect/>
          </a:stretch>
        </p:blipFill>
        <p:spPr>
          <a:xfrm>
            <a:off x="1614489" y="1014412"/>
            <a:ext cx="2114548" cy="2114548"/>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3" name="Título 2">
            <a:extLst>
              <a:ext uri="{FF2B5EF4-FFF2-40B4-BE49-F238E27FC236}">
                <a16:creationId xmlns:a16="http://schemas.microsoft.com/office/drawing/2014/main" id="{F60DFAC6-B9D5-44EC-AE59-9B2FBAEB8C42}"/>
              </a:ext>
            </a:extLst>
          </p:cNvPr>
          <p:cNvSpPr>
            <a:spLocks noGrp="1"/>
          </p:cNvSpPr>
          <p:nvPr>
            <p:ph type="title"/>
          </p:nvPr>
        </p:nvSpPr>
        <p:spPr>
          <a:xfrm>
            <a:off x="117863" y="345575"/>
            <a:ext cx="4204106" cy="572700"/>
          </a:xfrm>
        </p:spPr>
        <p:txBody>
          <a:bodyPr/>
          <a:lstStyle/>
          <a:p>
            <a:r>
              <a:rPr lang="es-CL" sz="2000" dirty="0">
                <a:solidFill>
                  <a:schemeClr val="accent2">
                    <a:lumMod val="25000"/>
                  </a:schemeClr>
                </a:solidFill>
              </a:rPr>
              <a:t>14. Horario de ingesta o alimentación </a:t>
            </a:r>
            <a:endParaRPr lang="es-CL" sz="2000" dirty="0"/>
          </a:p>
        </p:txBody>
      </p:sp>
      <p:graphicFrame>
        <p:nvGraphicFramePr>
          <p:cNvPr id="2" name="Tabla 1">
            <a:extLst>
              <a:ext uri="{FF2B5EF4-FFF2-40B4-BE49-F238E27FC236}">
                <a16:creationId xmlns:a16="http://schemas.microsoft.com/office/drawing/2014/main" id="{A0804F41-561D-406D-A8F4-E6A115C0D01F}"/>
              </a:ext>
            </a:extLst>
          </p:cNvPr>
          <p:cNvGraphicFramePr>
            <a:graphicFrameLocks noGrp="1"/>
          </p:cNvGraphicFramePr>
          <p:nvPr>
            <p:extLst>
              <p:ext uri="{D42A27DB-BD31-4B8C-83A1-F6EECF244321}">
                <p14:modId xmlns:p14="http://schemas.microsoft.com/office/powerpoint/2010/main" val="2581828839"/>
              </p:ext>
            </p:extLst>
          </p:nvPr>
        </p:nvGraphicFramePr>
        <p:xfrm>
          <a:off x="2771777" y="1193456"/>
          <a:ext cx="3243262" cy="3185663"/>
        </p:xfrm>
        <a:graphic>
          <a:graphicData uri="http://schemas.openxmlformats.org/drawingml/2006/table">
            <a:tbl>
              <a:tblPr>
                <a:tableStyleId>{BAD70B3A-060D-4D3B-B195-9C7F25F6AE1A}</a:tableStyleId>
              </a:tblPr>
              <a:tblGrid>
                <a:gridCol w="3243262">
                  <a:extLst>
                    <a:ext uri="{9D8B030D-6E8A-4147-A177-3AD203B41FA5}">
                      <a16:colId xmlns:a16="http://schemas.microsoft.com/office/drawing/2014/main" val="1770637785"/>
                    </a:ext>
                  </a:extLst>
                </a:gridCol>
              </a:tblGrid>
              <a:tr h="3185663">
                <a:tc>
                  <a:txBody>
                    <a:bodyPr/>
                    <a:lstStyle/>
                    <a:p>
                      <a:pPr marL="228600" lvl="0" indent="-228600" algn="just">
                        <a:buFont typeface="+mj-lt"/>
                        <a:buAutoNum type="arabicPeriod"/>
                      </a:pPr>
                      <a:r>
                        <a:rPr lang="es-CL" sz="1100" dirty="0">
                          <a:effectLst/>
                          <a:latin typeface="Arial Narrow" panose="020B0606020202030204" pitchFamily="34" charset="0"/>
                        </a:rPr>
                        <a:t>Previamente a la hora de ingesta de alimentos se debe limpiar y sanitizar el piso de las salas de actividades que se utilizaran para dicha acción </a:t>
                      </a:r>
                    </a:p>
                    <a:p>
                      <a:pPr marL="228600" lvl="0" indent="-228600" algn="just">
                        <a:buFont typeface="+mj-lt"/>
                        <a:buAutoNum type="arabicPeriod"/>
                      </a:pPr>
                      <a:r>
                        <a:rPr lang="es-CL" sz="1100" dirty="0">
                          <a:effectLst/>
                          <a:latin typeface="Arial Narrow" panose="020B0606020202030204" pitchFamily="34" charset="0"/>
                        </a:rPr>
                        <a:t>Antes de dar uso a mesas y sillas, se deben limpiar y desinfectar </a:t>
                      </a:r>
                    </a:p>
                    <a:p>
                      <a:pPr marL="228600" lvl="0" indent="-228600" algn="just">
                        <a:buFont typeface="+mj-lt"/>
                        <a:buAutoNum type="arabicPeriod"/>
                      </a:pPr>
                      <a:r>
                        <a:rPr lang="es-CL" sz="1100" dirty="0">
                          <a:effectLst/>
                          <a:latin typeface="Arial Narrow" panose="020B0606020202030204" pitchFamily="34" charset="0"/>
                        </a:rPr>
                        <a:t>El Personal debe considera utilizar todos los implementos requeridos para llevar a cabo esta función</a:t>
                      </a:r>
                    </a:p>
                    <a:p>
                      <a:pPr marL="228600" marR="0" lvl="0" indent="-2286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s-CL" sz="1100" dirty="0">
                          <a:effectLst/>
                          <a:latin typeface="Arial Narrow" panose="020B0606020202030204" pitchFamily="34" charset="0"/>
                        </a:rPr>
                        <a:t>Todos los participantes de la hora de ingesta deberán lavar sus manos cumpliendo el proceso de los 12 pasos y 20 segundos</a:t>
                      </a:r>
                      <a:r>
                        <a:rPr lang="es-CL" sz="1100" dirty="0">
                          <a:effectLst/>
                          <a:latin typeface="Calibri" panose="020F0502020204030204" pitchFamily="34" charset="0"/>
                          <a:cs typeface="Times New Roman" panose="02020603050405020304" pitchFamily="18" charset="0"/>
                        </a:rPr>
                        <a:t>. </a:t>
                      </a:r>
                      <a:r>
                        <a:rPr lang="es-CL" sz="1100" dirty="0">
                          <a:effectLst/>
                          <a:latin typeface="Arial Narrow" panose="020B0606020202030204" pitchFamily="34" charset="0"/>
                        </a:rPr>
                        <a:t> </a:t>
                      </a:r>
                    </a:p>
                    <a:p>
                      <a:pPr marL="228600" lvl="0" indent="-228600" algn="just">
                        <a:buFont typeface="+mj-lt"/>
                        <a:buAutoNum type="arabicPeriod"/>
                      </a:pPr>
                      <a:r>
                        <a:rPr lang="es-CL" sz="1100" dirty="0">
                          <a:effectLst/>
                          <a:latin typeface="Arial Narrow" panose="020B0606020202030204" pitchFamily="34" charset="0"/>
                        </a:rPr>
                        <a:t>En los diversos horarios de ingesta programado tales como desayuno, almuerzo, once se debe disponer el espacio de la sala de actividades con la distancia señalada de 1 metro de distancia entre una mesa y otra, el número de sillas debe ser exacta a la cantidad de niños y niñas asistidos.</a:t>
                      </a:r>
                    </a:p>
                    <a:p>
                      <a:pPr marL="228600" lvl="0" indent="-228600" algn="just">
                        <a:buFont typeface="+mj-lt"/>
                        <a:buAutoNum type="arabicPeriod"/>
                      </a:pPr>
                      <a:r>
                        <a:rPr lang="es-CL" sz="1100" dirty="0">
                          <a:effectLst/>
                          <a:latin typeface="Arial Narrow" panose="020B0606020202030204" pitchFamily="34" charset="0"/>
                        </a:rPr>
                        <a:t>Los niños solamente deberán disponer de su cubierto y servilleta individual.</a:t>
                      </a:r>
                    </a:p>
                  </a:txBody>
                  <a:tcPr marL="89535" marR="89535" marT="0" marB="0">
                    <a:solidFill>
                      <a:schemeClr val="accent1">
                        <a:lumMod val="20000"/>
                        <a:lumOff val="80000"/>
                      </a:schemeClr>
                    </a:solidFill>
                  </a:tcPr>
                </a:tc>
                <a:extLst>
                  <a:ext uri="{0D108BD9-81ED-4DB2-BD59-A6C34878D82A}">
                    <a16:rowId xmlns:a16="http://schemas.microsoft.com/office/drawing/2014/main" val="914944714"/>
                  </a:ext>
                </a:extLst>
              </a:tr>
            </a:tbl>
          </a:graphicData>
        </a:graphic>
      </p:graphicFrame>
      <p:pic>
        <p:nvPicPr>
          <p:cNvPr id="5" name="Imagen 4" descr="Imagen que contiene Forma&#10;&#10;Descripción generada automáticamente">
            <a:extLst>
              <a:ext uri="{FF2B5EF4-FFF2-40B4-BE49-F238E27FC236}">
                <a16:creationId xmlns:a16="http://schemas.microsoft.com/office/drawing/2014/main" id="{63B2C326-9EF2-48B4-9FB8-D366A0FB749E}"/>
              </a:ext>
            </a:extLst>
          </p:cNvPr>
          <p:cNvPicPr>
            <a:picLocks noChangeAspect="1"/>
          </p:cNvPicPr>
          <p:nvPr/>
        </p:nvPicPr>
        <p:blipFill>
          <a:blip r:embed="rId3">
            <a:clrChange>
              <a:clrFrom>
                <a:srgbClr val="E6E6E6"/>
              </a:clrFrom>
              <a:clrTo>
                <a:srgbClr val="E6E6E6">
                  <a:alpha val="0"/>
                </a:srgbClr>
              </a:clrTo>
            </a:clrChange>
            <a:alphaModFix/>
          </a:blip>
          <a:stretch>
            <a:fillRect/>
          </a:stretch>
        </p:blipFill>
        <p:spPr>
          <a:xfrm>
            <a:off x="428617" y="918275"/>
            <a:ext cx="2700346" cy="2759049"/>
          </a:xfrm>
          <a:prstGeom prst="ellipse">
            <a:avLst/>
          </a:prstGeom>
          <a:ln>
            <a:noFill/>
          </a:ln>
          <a:effectLst>
            <a:softEdge rad="112500"/>
          </a:effectLst>
        </p:spPr>
      </p:pic>
      <p:pic>
        <p:nvPicPr>
          <p:cNvPr id="7" name="Imagen 6">
            <a:extLst>
              <a:ext uri="{FF2B5EF4-FFF2-40B4-BE49-F238E27FC236}">
                <a16:creationId xmlns:a16="http://schemas.microsoft.com/office/drawing/2014/main" id="{F4E9940D-B820-43FF-9FAF-FC962F199321}"/>
              </a:ext>
            </a:extLst>
          </p:cNvPr>
          <p:cNvPicPr>
            <a:picLocks noChangeAspect="1"/>
          </p:cNvPicPr>
          <p:nvPr/>
        </p:nvPicPr>
        <p:blipFill>
          <a:blip r:embed="rId4"/>
          <a:stretch>
            <a:fillRect/>
          </a:stretch>
        </p:blipFill>
        <p:spPr>
          <a:xfrm>
            <a:off x="6186488" y="1193456"/>
            <a:ext cx="2450753" cy="2483868"/>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57"/>
          <p:cNvSpPr txBox="1">
            <a:spLocks noGrp="1"/>
          </p:cNvSpPr>
          <p:nvPr>
            <p:ph type="title"/>
          </p:nvPr>
        </p:nvSpPr>
        <p:spPr>
          <a:xfrm>
            <a:off x="-150020" y="334672"/>
            <a:ext cx="326113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2000" dirty="0">
                <a:solidFill>
                  <a:schemeClr val="accent2">
                    <a:lumMod val="25000"/>
                  </a:schemeClr>
                </a:solidFill>
              </a:rPr>
              <a:t>15. Hábitos higiénicos </a:t>
            </a:r>
            <a:endParaRPr sz="2000" dirty="0"/>
          </a:p>
        </p:txBody>
      </p:sp>
      <p:graphicFrame>
        <p:nvGraphicFramePr>
          <p:cNvPr id="2" name="Tabla 1">
            <a:extLst>
              <a:ext uri="{FF2B5EF4-FFF2-40B4-BE49-F238E27FC236}">
                <a16:creationId xmlns:a16="http://schemas.microsoft.com/office/drawing/2014/main" id="{ED84D1B5-BEC4-4210-8ABE-3BD39FE9CAF9}"/>
              </a:ext>
            </a:extLst>
          </p:cNvPr>
          <p:cNvGraphicFramePr>
            <a:graphicFrameLocks noGrp="1"/>
          </p:cNvGraphicFramePr>
          <p:nvPr>
            <p:extLst>
              <p:ext uri="{D42A27DB-BD31-4B8C-83A1-F6EECF244321}">
                <p14:modId xmlns:p14="http://schemas.microsoft.com/office/powerpoint/2010/main" val="1977779461"/>
              </p:ext>
            </p:extLst>
          </p:nvPr>
        </p:nvGraphicFramePr>
        <p:xfrm>
          <a:off x="526677" y="800338"/>
          <a:ext cx="3816349" cy="3714273"/>
        </p:xfrm>
        <a:graphic>
          <a:graphicData uri="http://schemas.openxmlformats.org/drawingml/2006/table">
            <a:tbl>
              <a:tblPr>
                <a:tableStyleId>{BAD70B3A-060D-4D3B-B195-9C7F25F6AE1A}</a:tableStyleId>
              </a:tblPr>
              <a:tblGrid>
                <a:gridCol w="3816349">
                  <a:extLst>
                    <a:ext uri="{9D8B030D-6E8A-4147-A177-3AD203B41FA5}">
                      <a16:colId xmlns:a16="http://schemas.microsoft.com/office/drawing/2014/main" val="252653106"/>
                    </a:ext>
                  </a:extLst>
                </a:gridCol>
              </a:tblGrid>
              <a:tr h="3714273">
                <a:tc>
                  <a:txBody>
                    <a:bodyPr/>
                    <a:lstStyle/>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Antes y después de ingresar al baño los niños y niñas deben proceder aplicar el adecuado lavado de mano respetando los 12 pasos y 20 segundos</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Instruir y fomentar a los niños y niñas a que utilicen servicio higiénico cada vez que lo necesiten manteniendo el distanciamiento físico de 1 metro, la cantidad de niños y niñas debe ser limitada.</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El personal debe utilizar el adecuado uso de mascarilla durante el proceso de muda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Durante el proceso y después del procedimiento de muda la funcionaria deberá lavarse las manos cumpliendo los 12 pasos y 20 segundos.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La higiene de lavado de manos después de la muda deberá contemplar el procedimiento de los niños y niñas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Durante la higiene bucal se deberá llevar rigurosamente el procedimiento con la finalidad de distribuir el cepillo de dientes adecuado evitando contaminación cruzada durante la utilización y almacenamiento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solidFill>
                      <a:schemeClr val="accent5">
                        <a:lumMod val="20000"/>
                        <a:lumOff val="80000"/>
                      </a:schemeClr>
                    </a:solidFill>
                  </a:tcPr>
                </a:tc>
                <a:extLst>
                  <a:ext uri="{0D108BD9-81ED-4DB2-BD59-A6C34878D82A}">
                    <a16:rowId xmlns:a16="http://schemas.microsoft.com/office/drawing/2014/main" val="2451518655"/>
                  </a:ext>
                </a:extLst>
              </a:tr>
            </a:tbl>
          </a:graphicData>
        </a:graphic>
      </p:graphicFrame>
      <p:pic>
        <p:nvPicPr>
          <p:cNvPr id="5" name="Imagen 4" descr="Imagen que contiene dibujo&#10;&#10;Descripción generada automáticamente">
            <a:extLst>
              <a:ext uri="{FF2B5EF4-FFF2-40B4-BE49-F238E27FC236}">
                <a16:creationId xmlns:a16="http://schemas.microsoft.com/office/drawing/2014/main" id="{7C1BBAAE-0916-4005-88A8-397931EEF7D5}"/>
              </a:ext>
            </a:extLst>
          </p:cNvPr>
          <p:cNvPicPr>
            <a:picLocks noChangeAspect="1"/>
          </p:cNvPicPr>
          <p:nvPr/>
        </p:nvPicPr>
        <p:blipFill>
          <a:blip r:embed="rId3"/>
          <a:stretch>
            <a:fillRect/>
          </a:stretch>
        </p:blipFill>
        <p:spPr>
          <a:xfrm>
            <a:off x="5861134" y="384678"/>
            <a:ext cx="1631216" cy="1631216"/>
          </a:xfrm>
          <a:prstGeom prst="ellipse">
            <a:avLst/>
          </a:prstGeom>
          <a:ln>
            <a:noFill/>
          </a:ln>
          <a:effectLst>
            <a:softEdge rad="112500"/>
          </a:effectLst>
        </p:spPr>
      </p:pic>
      <p:sp>
        <p:nvSpPr>
          <p:cNvPr id="6" name="Flecha: arriba y abajo 5">
            <a:extLst>
              <a:ext uri="{FF2B5EF4-FFF2-40B4-BE49-F238E27FC236}">
                <a16:creationId xmlns:a16="http://schemas.microsoft.com/office/drawing/2014/main" id="{7526E047-D101-4A43-BCAF-7D724C47B4F5}"/>
              </a:ext>
            </a:extLst>
          </p:cNvPr>
          <p:cNvSpPr/>
          <p:nvPr/>
        </p:nvSpPr>
        <p:spPr>
          <a:xfrm>
            <a:off x="6576729" y="1943100"/>
            <a:ext cx="259839" cy="6858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descr="Imagen que contiene dibujo, señal, ventana&#10;&#10;Descripción generada automáticamente">
            <a:extLst>
              <a:ext uri="{FF2B5EF4-FFF2-40B4-BE49-F238E27FC236}">
                <a16:creationId xmlns:a16="http://schemas.microsoft.com/office/drawing/2014/main" id="{7594BBDB-7D28-4C19-AA4A-5B3E66E6FEF8}"/>
              </a:ext>
            </a:extLst>
          </p:cNvPr>
          <p:cNvPicPr>
            <a:picLocks noChangeAspect="1"/>
          </p:cNvPicPr>
          <p:nvPr/>
        </p:nvPicPr>
        <p:blipFill>
          <a:blip r:embed="rId4"/>
          <a:stretch>
            <a:fillRect/>
          </a:stretch>
        </p:blipFill>
        <p:spPr>
          <a:xfrm>
            <a:off x="5500844" y="2736833"/>
            <a:ext cx="2514286" cy="17777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5" name="Google Shape;1175;p58"/>
          <p:cNvSpPr txBox="1">
            <a:spLocks noGrp="1"/>
          </p:cNvSpPr>
          <p:nvPr>
            <p:ph type="title"/>
          </p:nvPr>
        </p:nvSpPr>
        <p:spPr>
          <a:xfrm>
            <a:off x="178594" y="292656"/>
            <a:ext cx="288851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2000" dirty="0">
                <a:solidFill>
                  <a:schemeClr val="accent2">
                    <a:lumMod val="25000"/>
                  </a:schemeClr>
                </a:solidFill>
              </a:rPr>
              <a:t>16. Horario de descanso </a:t>
            </a:r>
            <a:endParaRPr sz="2000" dirty="0"/>
          </a:p>
        </p:txBody>
      </p:sp>
      <p:graphicFrame>
        <p:nvGraphicFramePr>
          <p:cNvPr id="2" name="Tabla 1">
            <a:extLst>
              <a:ext uri="{FF2B5EF4-FFF2-40B4-BE49-F238E27FC236}">
                <a16:creationId xmlns:a16="http://schemas.microsoft.com/office/drawing/2014/main" id="{66F7B3F6-77F1-4CB1-B748-7750DABF36F6}"/>
              </a:ext>
            </a:extLst>
          </p:cNvPr>
          <p:cNvGraphicFramePr>
            <a:graphicFrameLocks noGrp="1"/>
          </p:cNvGraphicFramePr>
          <p:nvPr>
            <p:extLst>
              <p:ext uri="{D42A27DB-BD31-4B8C-83A1-F6EECF244321}">
                <p14:modId xmlns:p14="http://schemas.microsoft.com/office/powerpoint/2010/main" val="3829733356"/>
              </p:ext>
            </p:extLst>
          </p:nvPr>
        </p:nvGraphicFramePr>
        <p:xfrm>
          <a:off x="498477" y="739871"/>
          <a:ext cx="3473448" cy="3975004"/>
        </p:xfrm>
        <a:graphic>
          <a:graphicData uri="http://schemas.openxmlformats.org/drawingml/2006/table">
            <a:tbl>
              <a:tblPr>
                <a:tableStyleId>{BAD70B3A-060D-4D3B-B195-9C7F25F6AE1A}</a:tableStyleId>
              </a:tblPr>
              <a:tblGrid>
                <a:gridCol w="3473448">
                  <a:extLst>
                    <a:ext uri="{9D8B030D-6E8A-4147-A177-3AD203B41FA5}">
                      <a16:colId xmlns:a16="http://schemas.microsoft.com/office/drawing/2014/main" val="2892633629"/>
                    </a:ext>
                  </a:extLst>
                </a:gridCol>
              </a:tblGrid>
              <a:tr h="3975004">
                <a:tc>
                  <a:txBody>
                    <a:bodyPr/>
                    <a:lstStyle/>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En la instancia eventual que los niños y niñas necesiten dormir se debe considerar la distancia de 1 metro entre una cuna u otra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Las cunas se deben desinfectar e higienizar  de forma diaria, especialmente barandas y manillas que corresponden a superficies de mayor contacto.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Se debe aumentar la frecuencia de desinfección ejemplo : después de que un niño/a realice la siesta. </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Se debe incrementar la limpieza de colchonetas de estimulación o se encuentre en contacto directo con el piso.</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Las sabanas de los niños y niñas deben ser puesta en el momento que se realice el reposo y guardada en su respectiva bolsa para ser enviada al hogar para ser lavada y planchada</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En el caso de que los niños(as) que descansan realizando algún tipo de actividad relajante o tranquila, se debe disponer de mobiliario y material para que lo realicen, procurando el distanciamiento de 1 metro entre uno y otro niño.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solidFill>
                      <a:srgbClr val="CCFFFF"/>
                    </a:solidFill>
                  </a:tcPr>
                </a:tc>
                <a:extLst>
                  <a:ext uri="{0D108BD9-81ED-4DB2-BD59-A6C34878D82A}">
                    <a16:rowId xmlns:a16="http://schemas.microsoft.com/office/drawing/2014/main" val="4131367102"/>
                  </a:ext>
                </a:extLst>
              </a:tr>
            </a:tbl>
          </a:graphicData>
        </a:graphic>
      </p:graphicFrame>
      <p:pic>
        <p:nvPicPr>
          <p:cNvPr id="10" name="Imagen 9" descr="Imagen que contiene persona, ropa, hombre, parado&#10;&#10;Descripción generada automáticamente">
            <a:extLst>
              <a:ext uri="{FF2B5EF4-FFF2-40B4-BE49-F238E27FC236}">
                <a16:creationId xmlns:a16="http://schemas.microsoft.com/office/drawing/2014/main" id="{C9F012BB-2290-4C67-8741-162F0AB05E16}"/>
              </a:ext>
            </a:extLst>
          </p:cNvPr>
          <p:cNvPicPr>
            <a:picLocks noChangeAspect="1"/>
          </p:cNvPicPr>
          <p:nvPr/>
        </p:nvPicPr>
        <p:blipFill rotWithShape="1">
          <a:blip r:embed="rId3"/>
          <a:srcRect l="34790" r="37817"/>
          <a:stretch/>
        </p:blipFill>
        <p:spPr>
          <a:xfrm>
            <a:off x="7336632" y="651353"/>
            <a:ext cx="1247080" cy="4092500"/>
          </a:xfrm>
          <a:prstGeom prst="rect">
            <a:avLst/>
          </a:prstGeom>
        </p:spPr>
      </p:pic>
      <p:pic>
        <p:nvPicPr>
          <p:cNvPr id="3" name="Imagen 2">
            <a:extLst>
              <a:ext uri="{FF2B5EF4-FFF2-40B4-BE49-F238E27FC236}">
                <a16:creationId xmlns:a16="http://schemas.microsoft.com/office/drawing/2014/main" id="{5A7ED4D7-29C6-4B88-8519-886B746E9EC8}"/>
              </a:ext>
            </a:extLst>
          </p:cNvPr>
          <p:cNvPicPr>
            <a:picLocks noChangeAspect="1"/>
          </p:cNvPicPr>
          <p:nvPr/>
        </p:nvPicPr>
        <p:blipFill rotWithShape="1">
          <a:blip r:embed="rId4"/>
          <a:srcRect t="28406"/>
          <a:stretch/>
        </p:blipFill>
        <p:spPr>
          <a:xfrm>
            <a:off x="4101156" y="2945743"/>
            <a:ext cx="2511521" cy="1798109"/>
          </a:xfrm>
          <a:prstGeom prst="rect">
            <a:avLst/>
          </a:prstGeom>
        </p:spPr>
      </p:pic>
      <p:pic>
        <p:nvPicPr>
          <p:cNvPr id="9" name="Imagen 8">
            <a:extLst>
              <a:ext uri="{FF2B5EF4-FFF2-40B4-BE49-F238E27FC236}">
                <a16:creationId xmlns:a16="http://schemas.microsoft.com/office/drawing/2014/main" id="{F6AB8DF6-0E87-47EE-9B96-4DA678FF1448}"/>
              </a:ext>
            </a:extLst>
          </p:cNvPr>
          <p:cNvPicPr>
            <a:picLocks noChangeAspect="1"/>
          </p:cNvPicPr>
          <p:nvPr/>
        </p:nvPicPr>
        <p:blipFill rotWithShape="1">
          <a:blip r:embed="rId5"/>
          <a:srcRect l="22562" t="1389" r="18889" b="1529"/>
          <a:stretch/>
        </p:blipFill>
        <p:spPr>
          <a:xfrm>
            <a:off x="6671738" y="2114470"/>
            <a:ext cx="1043512" cy="1730327"/>
          </a:xfrm>
          <a:prstGeom prst="rect">
            <a:avLst/>
          </a:prstGeom>
        </p:spPr>
      </p:pic>
      <p:pic>
        <p:nvPicPr>
          <p:cNvPr id="5" name="Imagen 4" descr="Imagen que contiene dibujo, señal, ventana&#10;&#10;Descripción generada automáticamente">
            <a:extLst>
              <a:ext uri="{FF2B5EF4-FFF2-40B4-BE49-F238E27FC236}">
                <a16:creationId xmlns:a16="http://schemas.microsoft.com/office/drawing/2014/main" id="{C9547A40-EE85-4489-8A48-8CD63A671756}"/>
              </a:ext>
            </a:extLst>
          </p:cNvPr>
          <p:cNvPicPr>
            <a:picLocks noChangeAspect="1"/>
          </p:cNvPicPr>
          <p:nvPr/>
        </p:nvPicPr>
        <p:blipFill>
          <a:blip r:embed="rId6"/>
          <a:stretch>
            <a:fillRect/>
          </a:stretch>
        </p:blipFill>
        <p:spPr>
          <a:xfrm>
            <a:off x="4121735" y="865356"/>
            <a:ext cx="2514286" cy="17777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1ED19FC-E561-4BC3-B944-2BA4924C5082}"/>
              </a:ext>
            </a:extLst>
          </p:cNvPr>
          <p:cNvGraphicFramePr>
            <a:graphicFrameLocks noGrp="1"/>
          </p:cNvGraphicFramePr>
          <p:nvPr>
            <p:extLst>
              <p:ext uri="{D42A27DB-BD31-4B8C-83A1-F6EECF244321}">
                <p14:modId xmlns:p14="http://schemas.microsoft.com/office/powerpoint/2010/main" val="1586086659"/>
              </p:ext>
            </p:extLst>
          </p:nvPr>
        </p:nvGraphicFramePr>
        <p:xfrm>
          <a:off x="732587" y="1037653"/>
          <a:ext cx="3182187" cy="3370041"/>
        </p:xfrm>
        <a:graphic>
          <a:graphicData uri="http://schemas.openxmlformats.org/drawingml/2006/table">
            <a:tbl>
              <a:tblPr>
                <a:effectLst>
                  <a:outerShdw blurRad="63500" sx="102000" sy="102000" algn="ctr" rotWithShape="0">
                    <a:prstClr val="black">
                      <a:alpha val="40000"/>
                    </a:prstClr>
                  </a:outerShdw>
                </a:effectLst>
                <a:tableStyleId>{BAD70B3A-060D-4D3B-B195-9C7F25F6AE1A}</a:tableStyleId>
              </a:tblPr>
              <a:tblGrid>
                <a:gridCol w="3182187">
                  <a:extLst>
                    <a:ext uri="{9D8B030D-6E8A-4147-A177-3AD203B41FA5}">
                      <a16:colId xmlns:a16="http://schemas.microsoft.com/office/drawing/2014/main" val="94514248"/>
                    </a:ext>
                  </a:extLst>
                </a:gridCol>
              </a:tblGrid>
              <a:tr h="3370041">
                <a:tc>
                  <a:txBody>
                    <a:bodyPr/>
                    <a:lstStyle/>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Enfatizando la importancia de los horarios diferidos distribuidos por las jornadas educativas para una mayor eficacia  de distanciamiento físico entre adultos y niños(as)</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La utilización de patios interiores y exteriores o áreas comunes deben permanecer limpios y libre de elementos y equipamiento para dar mayor espacio a los niños y niñas (dependiendo del espacio y distribución)</a:t>
                      </a:r>
                    </a:p>
                    <a:p>
                      <a:pPr marL="342900" lvl="0" indent="-342900" algn="just">
                        <a:lnSpc>
                          <a:spcPct val="115000"/>
                        </a:lnSpc>
                        <a:buFont typeface="Symbol" panose="05050102010706020507" pitchFamily="18" charset="2"/>
                        <a:buChar char=""/>
                      </a:pPr>
                      <a:r>
                        <a:rPr lang="es-CL" sz="1100" dirty="0">
                          <a:effectLst/>
                          <a:latin typeface="Arial Narrow" panose="020B0606020202030204" pitchFamily="34" charset="0"/>
                        </a:rPr>
                        <a:t>La limpieza de estas áreas debe complementar con lo propuesto en el punto N°2 ( desinfección con pulverizador  de alcohol después de cada recambio de grupos de niños/as)</a:t>
                      </a:r>
                      <a:endParaRPr lang="es-CL" sz="1100" dirty="0">
                        <a:effectLst/>
                        <a:latin typeface="Arial Narrow" panose="020B0606020202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s-CL" sz="1100" dirty="0">
                        <a:effectLst/>
                      </a:endParaRPr>
                    </a:p>
                  </a:txBody>
                  <a:tcPr marL="89535" marR="89535" marT="0" marB="0">
                    <a:solidFill>
                      <a:schemeClr val="bg2">
                        <a:lumMod val="20000"/>
                        <a:lumOff val="80000"/>
                      </a:schemeClr>
                    </a:solidFill>
                  </a:tcPr>
                </a:tc>
                <a:extLst>
                  <a:ext uri="{0D108BD9-81ED-4DB2-BD59-A6C34878D82A}">
                    <a16:rowId xmlns:a16="http://schemas.microsoft.com/office/drawing/2014/main" val="1119894616"/>
                  </a:ext>
                </a:extLst>
              </a:tr>
            </a:tbl>
          </a:graphicData>
        </a:graphic>
      </p:graphicFrame>
      <p:sp>
        <p:nvSpPr>
          <p:cNvPr id="8" name="Google Shape;1175;p58">
            <a:extLst>
              <a:ext uri="{FF2B5EF4-FFF2-40B4-BE49-F238E27FC236}">
                <a16:creationId xmlns:a16="http://schemas.microsoft.com/office/drawing/2014/main" id="{F4216008-8B66-473C-B03C-61B210CF676D}"/>
              </a:ext>
            </a:extLst>
          </p:cNvPr>
          <p:cNvSpPr txBox="1">
            <a:spLocks noGrp="1"/>
          </p:cNvSpPr>
          <p:nvPr>
            <p:ph type="title"/>
          </p:nvPr>
        </p:nvSpPr>
        <p:spPr>
          <a:xfrm>
            <a:off x="178593" y="292656"/>
            <a:ext cx="477916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2000" dirty="0">
                <a:solidFill>
                  <a:schemeClr val="accent2">
                    <a:lumMod val="25000"/>
                  </a:schemeClr>
                </a:solidFill>
              </a:rPr>
              <a:t>17.  Espacios interiores y exteriores  de juegos </a:t>
            </a:r>
            <a:endParaRPr sz="2000" dirty="0"/>
          </a:p>
        </p:txBody>
      </p:sp>
      <p:pic>
        <p:nvPicPr>
          <p:cNvPr id="14" name="Imagen 13" descr="Imagen que contiene tabla&#10;&#10;Descripción generada automáticamente">
            <a:extLst>
              <a:ext uri="{FF2B5EF4-FFF2-40B4-BE49-F238E27FC236}">
                <a16:creationId xmlns:a16="http://schemas.microsoft.com/office/drawing/2014/main" id="{A82F366B-C111-49E7-9D62-DDEC08349005}"/>
              </a:ext>
            </a:extLst>
          </p:cNvPr>
          <p:cNvPicPr>
            <a:picLocks noChangeAspect="1"/>
          </p:cNvPicPr>
          <p:nvPr/>
        </p:nvPicPr>
        <p:blipFill>
          <a:blip r:embed="rId3"/>
          <a:stretch>
            <a:fillRect/>
          </a:stretch>
        </p:blipFill>
        <p:spPr>
          <a:xfrm>
            <a:off x="4280156" y="919229"/>
            <a:ext cx="3906582" cy="3488466"/>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08"/>
        <p:cNvGrpSpPr/>
        <p:nvPr/>
      </p:nvGrpSpPr>
      <p:grpSpPr>
        <a:xfrm>
          <a:off x="0" y="0"/>
          <a:ext cx="0" cy="0"/>
          <a:chOff x="0" y="0"/>
          <a:chExt cx="0" cy="0"/>
        </a:xfrm>
      </p:grpSpPr>
      <p:sp>
        <p:nvSpPr>
          <p:cNvPr id="2" name="Google Shape;1175;p58">
            <a:extLst>
              <a:ext uri="{FF2B5EF4-FFF2-40B4-BE49-F238E27FC236}">
                <a16:creationId xmlns:a16="http://schemas.microsoft.com/office/drawing/2014/main" id="{DB3EECD1-3E47-4369-8440-0A3228680BCF}"/>
              </a:ext>
            </a:extLst>
          </p:cNvPr>
          <p:cNvSpPr txBox="1">
            <a:spLocks noGrp="1"/>
          </p:cNvSpPr>
          <p:nvPr>
            <p:ph type="title"/>
          </p:nvPr>
        </p:nvSpPr>
        <p:spPr>
          <a:xfrm>
            <a:off x="357188" y="371237"/>
            <a:ext cx="2650331"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2000" dirty="0">
                <a:solidFill>
                  <a:schemeClr val="accent2">
                    <a:lumMod val="25000"/>
                  </a:schemeClr>
                </a:solidFill>
              </a:rPr>
              <a:t>18. Uso de Mascarilla </a:t>
            </a:r>
            <a:endParaRPr sz="2000" dirty="0"/>
          </a:p>
        </p:txBody>
      </p:sp>
      <p:graphicFrame>
        <p:nvGraphicFramePr>
          <p:cNvPr id="3" name="Tabla 2">
            <a:extLst>
              <a:ext uri="{FF2B5EF4-FFF2-40B4-BE49-F238E27FC236}">
                <a16:creationId xmlns:a16="http://schemas.microsoft.com/office/drawing/2014/main" id="{94EB6610-6C85-46D7-A57E-AF8EBBF3661C}"/>
              </a:ext>
            </a:extLst>
          </p:cNvPr>
          <p:cNvGraphicFramePr>
            <a:graphicFrameLocks noGrp="1"/>
          </p:cNvGraphicFramePr>
          <p:nvPr>
            <p:extLst>
              <p:ext uri="{D42A27DB-BD31-4B8C-83A1-F6EECF244321}">
                <p14:modId xmlns:p14="http://schemas.microsoft.com/office/powerpoint/2010/main" val="908496284"/>
              </p:ext>
            </p:extLst>
          </p:nvPr>
        </p:nvGraphicFramePr>
        <p:xfrm>
          <a:off x="1484299" y="814388"/>
          <a:ext cx="5690790" cy="2286000"/>
        </p:xfrm>
        <a:graphic>
          <a:graphicData uri="http://schemas.openxmlformats.org/drawingml/2006/table">
            <a:tbl>
              <a:tblPr>
                <a:tableStyleId>{BAD70B3A-060D-4D3B-B195-9C7F25F6AE1A}</a:tableStyleId>
              </a:tblPr>
              <a:tblGrid>
                <a:gridCol w="5690790">
                  <a:extLst>
                    <a:ext uri="{9D8B030D-6E8A-4147-A177-3AD203B41FA5}">
                      <a16:colId xmlns:a16="http://schemas.microsoft.com/office/drawing/2014/main" val="1833667756"/>
                    </a:ext>
                  </a:extLst>
                </a:gridCol>
              </a:tblGrid>
              <a:tr h="2286000">
                <a:tc>
                  <a:txBody>
                    <a:bodyPr/>
                    <a:lstStyle/>
                    <a:p>
                      <a:pPr marL="228600" indent="-228600" algn="just">
                        <a:buFont typeface="+mj-lt"/>
                        <a:buAutoNum type="arabicPeriod"/>
                      </a:pPr>
                      <a:r>
                        <a:rPr lang="es-CL" sz="1100" dirty="0">
                          <a:effectLst/>
                          <a:latin typeface="Arial Narrow" panose="020B0606020202030204" pitchFamily="34" charset="0"/>
                        </a:rPr>
                        <a:t>Todos los adultos deben usar mascarilla, en todo momento de la jornada, solo se la podrán quitar a la hora de almuerzo. Esta medida será obligatoria mientras se encuentre vigente la Resolución N° 282 del Ministerio de Salud, que hace obligatorio el uso de mascarilla COVID-19.</a:t>
                      </a:r>
                    </a:p>
                    <a:p>
                      <a:pPr marL="228600" lvl="0" indent="-228600" algn="just">
                        <a:buFont typeface="+mj-lt"/>
                        <a:buAutoNum type="arabicPeriod"/>
                      </a:pPr>
                      <a:r>
                        <a:rPr lang="es-CL" sz="1100" dirty="0">
                          <a:effectLst/>
                          <a:latin typeface="Arial Narrow" panose="020B0606020202030204" pitchFamily="34" charset="0"/>
                        </a:rPr>
                        <a:t>Las mascarillas y kit de implementos de seguridad para el manejo de casos deberán ser utilizadas durante el traslado de un niño/a y permanencia a un centro de salud, con motivo de un accidente y/o sospecha de vulneración de derechos, de acuerdo con los protocolos vigentes.</a:t>
                      </a:r>
                    </a:p>
                    <a:p>
                      <a:pPr marL="228600" lvl="0" indent="-228600" algn="just">
                        <a:buFont typeface="+mj-lt"/>
                        <a:buAutoNum type="arabicPeriod"/>
                      </a:pPr>
                      <a:r>
                        <a:rPr lang="es-CL" sz="1100" dirty="0">
                          <a:effectLst/>
                          <a:latin typeface="Arial Narrow" panose="020B0606020202030204" pitchFamily="34" charset="0"/>
                        </a:rPr>
                        <a:t>En esta indicación debe cumplirse asegurando seguimiento de esta norma.</a:t>
                      </a:r>
                    </a:p>
                    <a:p>
                      <a:pPr marL="228600" lvl="0" indent="-228600" algn="just">
                        <a:buFont typeface="+mj-lt"/>
                        <a:buAutoNum type="arabicPeriod"/>
                      </a:pPr>
                      <a:r>
                        <a:rPr lang="es-CL" sz="1100" dirty="0">
                          <a:effectLst/>
                          <a:latin typeface="Arial Narrow" panose="020B0606020202030204" pitchFamily="34" charset="0"/>
                        </a:rPr>
                        <a:t>En caso de utilizar mascarillas reutilizables, deberán en lo posible lavarse considerando las siguientes recomendaciones:</a:t>
                      </a:r>
                    </a:p>
                    <a:p>
                      <a:pPr marL="228600" lvl="0" indent="-228600" algn="just">
                        <a:buFont typeface="+mj-lt"/>
                        <a:buAutoNum type="arabicPeriod"/>
                      </a:pPr>
                      <a:r>
                        <a:rPr lang="es-CL" sz="1100" dirty="0">
                          <a:effectLst/>
                          <a:latin typeface="Arial Narrow" panose="020B0606020202030204" pitchFamily="34" charset="0"/>
                        </a:rPr>
                        <a:t>Lavar las mascarillas en un ciclo completo de 30 minutos (mojado, lavado y enjuague) con agua a 60 °C, en lo posible.</a:t>
                      </a:r>
                    </a:p>
                    <a:p>
                      <a:pPr marL="228600" lvl="0" indent="-228600" algn="just">
                        <a:buFont typeface="+mj-lt"/>
                        <a:buAutoNum type="arabicPeriod"/>
                      </a:pPr>
                      <a:r>
                        <a:rPr lang="es-CL" sz="1100" dirty="0">
                          <a:effectLst/>
                          <a:latin typeface="Arial Narrow" panose="020B0606020202030204" pitchFamily="34" charset="0"/>
                        </a:rPr>
                        <a:t>Usar detergentes para ropa y secar al sol.</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solidFill>
                      <a:srgbClr val="CCECFF"/>
                    </a:solidFill>
                  </a:tcPr>
                </a:tc>
                <a:extLst>
                  <a:ext uri="{0D108BD9-81ED-4DB2-BD59-A6C34878D82A}">
                    <a16:rowId xmlns:a16="http://schemas.microsoft.com/office/drawing/2014/main" val="294269253"/>
                  </a:ext>
                </a:extLst>
              </a:tr>
            </a:tbl>
          </a:graphicData>
        </a:graphic>
      </p:graphicFrame>
      <p:grpSp>
        <p:nvGrpSpPr>
          <p:cNvPr id="4" name="Grupo 3">
            <a:extLst>
              <a:ext uri="{FF2B5EF4-FFF2-40B4-BE49-F238E27FC236}">
                <a16:creationId xmlns:a16="http://schemas.microsoft.com/office/drawing/2014/main" id="{68875043-4416-438A-8677-828BB010F7EB}"/>
              </a:ext>
            </a:extLst>
          </p:cNvPr>
          <p:cNvGrpSpPr/>
          <p:nvPr/>
        </p:nvGrpSpPr>
        <p:grpSpPr>
          <a:xfrm>
            <a:off x="621507" y="3200400"/>
            <a:ext cx="7611425" cy="1511616"/>
            <a:chOff x="0" y="0"/>
            <a:chExt cx="5231765" cy="1117600"/>
          </a:xfrm>
        </p:grpSpPr>
        <p:pic>
          <p:nvPicPr>
            <p:cNvPr id="5" name="Imagen 4">
              <a:extLst>
                <a:ext uri="{FF2B5EF4-FFF2-40B4-BE49-F238E27FC236}">
                  <a16:creationId xmlns:a16="http://schemas.microsoft.com/office/drawing/2014/main" id="{A77EC91E-D6A4-4E7E-A3CE-C101426990BD}"/>
                </a:ext>
              </a:extLst>
            </p:cNvPr>
            <p:cNvPicPr>
              <a:picLocks noChangeAspect="1"/>
            </p:cNvPicPr>
            <p:nvPr/>
          </p:nvPicPr>
          <p:blipFill>
            <a:blip r:embed="rId3"/>
            <a:stretch>
              <a:fillRect/>
            </a:stretch>
          </p:blipFill>
          <p:spPr>
            <a:xfrm>
              <a:off x="0" y="0"/>
              <a:ext cx="1146810" cy="1079500"/>
            </a:xfrm>
            <a:prstGeom prst="rect">
              <a:avLst/>
            </a:prstGeom>
          </p:spPr>
        </p:pic>
        <p:pic>
          <p:nvPicPr>
            <p:cNvPr id="6" name="Imagen 5">
              <a:extLst>
                <a:ext uri="{FF2B5EF4-FFF2-40B4-BE49-F238E27FC236}">
                  <a16:creationId xmlns:a16="http://schemas.microsoft.com/office/drawing/2014/main" id="{663A0659-BEE1-4AA5-A3E5-336320B157A3}"/>
                </a:ext>
              </a:extLst>
            </p:cNvPr>
            <p:cNvPicPr>
              <a:picLocks noChangeAspect="1"/>
            </p:cNvPicPr>
            <p:nvPr/>
          </p:nvPicPr>
          <p:blipFill>
            <a:blip r:embed="rId4"/>
            <a:stretch>
              <a:fillRect/>
            </a:stretch>
          </p:blipFill>
          <p:spPr>
            <a:xfrm>
              <a:off x="1362075" y="19050"/>
              <a:ext cx="1146175" cy="1079500"/>
            </a:xfrm>
            <a:prstGeom prst="rect">
              <a:avLst/>
            </a:prstGeom>
          </p:spPr>
        </p:pic>
        <p:pic>
          <p:nvPicPr>
            <p:cNvPr id="7" name="Imagen 6">
              <a:extLst>
                <a:ext uri="{FF2B5EF4-FFF2-40B4-BE49-F238E27FC236}">
                  <a16:creationId xmlns:a16="http://schemas.microsoft.com/office/drawing/2014/main" id="{0296F557-9F50-4747-928C-C684A445131A}"/>
                </a:ext>
              </a:extLst>
            </p:cNvPr>
            <p:cNvPicPr>
              <a:picLocks noChangeAspect="1"/>
            </p:cNvPicPr>
            <p:nvPr/>
          </p:nvPicPr>
          <p:blipFill>
            <a:blip r:embed="rId5"/>
            <a:stretch>
              <a:fillRect/>
            </a:stretch>
          </p:blipFill>
          <p:spPr>
            <a:xfrm>
              <a:off x="2657475" y="28575"/>
              <a:ext cx="1224915" cy="1079500"/>
            </a:xfrm>
            <a:prstGeom prst="rect">
              <a:avLst/>
            </a:prstGeom>
          </p:spPr>
        </p:pic>
        <p:pic>
          <p:nvPicPr>
            <p:cNvPr id="8" name="Imagen 7">
              <a:extLst>
                <a:ext uri="{FF2B5EF4-FFF2-40B4-BE49-F238E27FC236}">
                  <a16:creationId xmlns:a16="http://schemas.microsoft.com/office/drawing/2014/main" id="{84840094-09CC-4EEF-B473-A10E87216D6F}"/>
                </a:ext>
              </a:extLst>
            </p:cNvPr>
            <p:cNvPicPr>
              <a:picLocks noChangeAspect="1"/>
            </p:cNvPicPr>
            <p:nvPr/>
          </p:nvPicPr>
          <p:blipFill>
            <a:blip r:embed="rId6"/>
            <a:stretch>
              <a:fillRect/>
            </a:stretch>
          </p:blipFill>
          <p:spPr>
            <a:xfrm>
              <a:off x="4029075" y="38100"/>
              <a:ext cx="1202690" cy="107950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2" name="Google Shape;1175;p58">
            <a:extLst>
              <a:ext uri="{FF2B5EF4-FFF2-40B4-BE49-F238E27FC236}">
                <a16:creationId xmlns:a16="http://schemas.microsoft.com/office/drawing/2014/main" id="{32C32149-E68E-4634-A750-78089938A157}"/>
              </a:ext>
            </a:extLst>
          </p:cNvPr>
          <p:cNvSpPr txBox="1">
            <a:spLocks noGrp="1"/>
          </p:cNvSpPr>
          <p:nvPr>
            <p:ph type="title"/>
          </p:nvPr>
        </p:nvSpPr>
        <p:spPr>
          <a:xfrm>
            <a:off x="357188" y="364573"/>
            <a:ext cx="4500562"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2000" dirty="0">
                <a:solidFill>
                  <a:schemeClr val="accent2">
                    <a:lumMod val="25000"/>
                  </a:schemeClr>
                </a:solidFill>
              </a:rPr>
              <a:t>19. Trasladó a  Centros Asistenciales</a:t>
            </a:r>
            <a:endParaRPr sz="2000" dirty="0"/>
          </a:p>
        </p:txBody>
      </p:sp>
      <p:graphicFrame>
        <p:nvGraphicFramePr>
          <p:cNvPr id="5" name="Tabla 4">
            <a:extLst>
              <a:ext uri="{FF2B5EF4-FFF2-40B4-BE49-F238E27FC236}">
                <a16:creationId xmlns:a16="http://schemas.microsoft.com/office/drawing/2014/main" id="{547B451A-59A0-4A4B-B218-F38B9449F99D}"/>
              </a:ext>
            </a:extLst>
          </p:cNvPr>
          <p:cNvGraphicFramePr>
            <a:graphicFrameLocks noGrp="1"/>
          </p:cNvGraphicFramePr>
          <p:nvPr>
            <p:extLst>
              <p:ext uri="{D42A27DB-BD31-4B8C-83A1-F6EECF244321}">
                <p14:modId xmlns:p14="http://schemas.microsoft.com/office/powerpoint/2010/main" val="1559310731"/>
              </p:ext>
            </p:extLst>
          </p:nvPr>
        </p:nvGraphicFramePr>
        <p:xfrm>
          <a:off x="478082" y="1417442"/>
          <a:ext cx="4033657" cy="3352800"/>
        </p:xfrm>
        <a:graphic>
          <a:graphicData uri="http://schemas.openxmlformats.org/drawingml/2006/table">
            <a:tbl>
              <a:tblPr>
                <a:tableStyleId>{BAD70B3A-060D-4D3B-B195-9C7F25F6AE1A}</a:tableStyleId>
              </a:tblPr>
              <a:tblGrid>
                <a:gridCol w="4033657">
                  <a:extLst>
                    <a:ext uri="{9D8B030D-6E8A-4147-A177-3AD203B41FA5}">
                      <a16:colId xmlns:a16="http://schemas.microsoft.com/office/drawing/2014/main" val="551490704"/>
                    </a:ext>
                  </a:extLst>
                </a:gridCol>
              </a:tblGrid>
              <a:tr h="2667344">
                <a:tc>
                  <a:txBody>
                    <a:bodyPr/>
                    <a:lstStyle/>
                    <a:p>
                      <a:pPr algn="just"/>
                      <a:r>
                        <a:rPr lang="es-CL" sz="1100" dirty="0">
                          <a:effectLst/>
                          <a:latin typeface="Arial Narrow" panose="020B0606020202030204" pitchFamily="34" charset="0"/>
                        </a:rPr>
                        <a:t>Todos los niños y niñas que sufran algún tipo de  accidentes cuya lesión lo amerite deberán ser trasladados a la brevedad a un centro de atención de salud o urgencias. Si por la naturaleza de la lesión no es recomendable mover al niño/a lesionado, se debe llamar en forma inmediata una ambulancia.</a:t>
                      </a:r>
                    </a:p>
                    <a:p>
                      <a:pPr algn="just"/>
                      <a:r>
                        <a:rPr lang="es-CL" sz="1100" dirty="0">
                          <a:effectLst/>
                          <a:latin typeface="Arial Narrow" panose="020B0606020202030204" pitchFamily="34" charset="0"/>
                        </a:rPr>
                        <a:t> </a:t>
                      </a:r>
                    </a:p>
                    <a:p>
                      <a:pPr algn="just"/>
                      <a:r>
                        <a:rPr lang="es-CL" sz="1100" dirty="0">
                          <a:effectLst/>
                          <a:latin typeface="Arial Narrow" panose="020B0606020202030204" pitchFamily="34" charset="0"/>
                        </a:rPr>
                        <a:t>En todos los casos de accidentes, por leve que sea la lesión, debe informarse al apoderado del niño(a) sobre su ocurrencia al momento del retiro.</a:t>
                      </a:r>
                    </a:p>
                    <a:p>
                      <a:pPr algn="just"/>
                      <a:r>
                        <a:rPr lang="es-CL" sz="1100" dirty="0">
                          <a:effectLst/>
                          <a:latin typeface="Arial Narrow" panose="020B0606020202030204" pitchFamily="34" charset="0"/>
                        </a:rPr>
                        <a:t> </a:t>
                      </a:r>
                    </a:p>
                    <a:p>
                      <a:pPr algn="just"/>
                      <a:r>
                        <a:rPr lang="es-CL" sz="1100" dirty="0">
                          <a:effectLst/>
                          <a:latin typeface="Arial Narrow" panose="020B0606020202030204" pitchFamily="34" charset="0"/>
                        </a:rPr>
                        <a:t>En contexto de pandemia se aplicará de igual forma el protocolo de accidentes , solamente se tomarán las medidas preventivas del cuidado de protección personal </a:t>
                      </a:r>
                    </a:p>
                    <a:p>
                      <a:pPr algn="just"/>
                      <a:r>
                        <a:rPr lang="es-CL" sz="1100" dirty="0">
                          <a:effectLst/>
                          <a:latin typeface="Arial Narrow" panose="020B0606020202030204" pitchFamily="34" charset="0"/>
                        </a:rPr>
                        <a:t> </a:t>
                      </a:r>
                    </a:p>
                    <a:p>
                      <a:pPr algn="just"/>
                      <a:r>
                        <a:rPr lang="es-CL" sz="1100" b="1" u="sng" dirty="0">
                          <a:effectLst/>
                          <a:latin typeface="Arial Narrow" panose="020B0606020202030204" pitchFamily="34" charset="0"/>
                        </a:rPr>
                        <a:t>Importante:</a:t>
                      </a:r>
                    </a:p>
                    <a:p>
                      <a:pPr algn="just"/>
                      <a:r>
                        <a:rPr lang="es-CL" sz="1100" b="0" i="0" u="none" strike="noStrike" cap="none" dirty="0">
                          <a:solidFill>
                            <a:srgbClr val="000000"/>
                          </a:solidFill>
                          <a:effectLst/>
                          <a:latin typeface="Arial Narrow" panose="020B0606020202030204" pitchFamily="34" charset="0"/>
                          <a:ea typeface="Arial"/>
                          <a:cs typeface="Arial"/>
                          <a:sym typeface="Arial"/>
                        </a:rPr>
                        <a:t>Debido al Covid-19, se sugiere realizar el monitoreo preventivo con la finalidad de determinar la necesidad de tener un contacto directo con algún centro asistencial, los casos de emergencia el personal directivo o de salud debe considerar todos los mecanismos de prevención y elementos de protección requeridos </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1244356011"/>
                  </a:ext>
                </a:extLst>
              </a:tr>
            </a:tbl>
          </a:graphicData>
        </a:graphic>
      </p:graphicFrame>
      <p:graphicFrame>
        <p:nvGraphicFramePr>
          <p:cNvPr id="8" name="Diagrama 7">
            <a:extLst>
              <a:ext uri="{FF2B5EF4-FFF2-40B4-BE49-F238E27FC236}">
                <a16:creationId xmlns:a16="http://schemas.microsoft.com/office/drawing/2014/main" id="{82D4932B-81DB-4FBA-A6F7-D75923438621}"/>
              </a:ext>
            </a:extLst>
          </p:cNvPr>
          <p:cNvGraphicFramePr/>
          <p:nvPr>
            <p:extLst>
              <p:ext uri="{D42A27DB-BD31-4B8C-83A1-F6EECF244321}">
                <p14:modId xmlns:p14="http://schemas.microsoft.com/office/powerpoint/2010/main" val="3261106750"/>
              </p:ext>
            </p:extLst>
          </p:nvPr>
        </p:nvGraphicFramePr>
        <p:xfrm>
          <a:off x="506657" y="728314"/>
          <a:ext cx="5115474" cy="61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Imagen que contiene juguete, lego, dibujo&#10;&#10;Descripción generada automáticamente">
            <a:extLst>
              <a:ext uri="{FF2B5EF4-FFF2-40B4-BE49-F238E27FC236}">
                <a16:creationId xmlns:a16="http://schemas.microsoft.com/office/drawing/2014/main" id="{2DF8A5BE-D000-4FE5-878B-630474DC0448}"/>
              </a:ext>
            </a:extLst>
          </p:cNvPr>
          <p:cNvPicPr>
            <a:picLocks noChangeAspect="1"/>
          </p:cNvPicPr>
          <p:nvPr/>
        </p:nvPicPr>
        <p:blipFill>
          <a:blip r:embed="rId8"/>
          <a:stretch>
            <a:fillRect/>
          </a:stretch>
        </p:blipFill>
        <p:spPr>
          <a:xfrm>
            <a:off x="5659861" y="364573"/>
            <a:ext cx="1975699" cy="1753791"/>
          </a:xfrm>
          <a:prstGeom prst="ellipse">
            <a:avLst/>
          </a:prstGeom>
          <a:ln>
            <a:noFill/>
          </a:ln>
          <a:effectLst>
            <a:softEdge rad="112500"/>
          </a:effectLst>
        </p:spPr>
      </p:pic>
      <p:pic>
        <p:nvPicPr>
          <p:cNvPr id="12" name="Imagen 11" descr="Imagen que contiene lego, juguete&#10;&#10;Descripción generada automáticamente">
            <a:extLst>
              <a:ext uri="{FF2B5EF4-FFF2-40B4-BE49-F238E27FC236}">
                <a16:creationId xmlns:a16="http://schemas.microsoft.com/office/drawing/2014/main" id="{AE041B9F-0E4A-44CC-A2DA-888B62DDDC0D}"/>
              </a:ext>
            </a:extLst>
          </p:cNvPr>
          <p:cNvPicPr>
            <a:picLocks noChangeAspect="1"/>
          </p:cNvPicPr>
          <p:nvPr/>
        </p:nvPicPr>
        <p:blipFill>
          <a:blip r:embed="rId9"/>
          <a:stretch>
            <a:fillRect/>
          </a:stretch>
        </p:blipFill>
        <p:spPr>
          <a:xfrm>
            <a:off x="5585304" y="2776301"/>
            <a:ext cx="2050256" cy="2050256"/>
          </a:xfrm>
          <a:prstGeom prst="ellipse">
            <a:avLst/>
          </a:prstGeom>
          <a:ln>
            <a:noFill/>
          </a:ln>
          <a:effectLst>
            <a:softEdge rad="112500"/>
          </a:effectLst>
        </p:spPr>
      </p:pic>
      <p:sp>
        <p:nvSpPr>
          <p:cNvPr id="13" name="Flecha: arriba y abajo 12">
            <a:extLst>
              <a:ext uri="{FF2B5EF4-FFF2-40B4-BE49-F238E27FC236}">
                <a16:creationId xmlns:a16="http://schemas.microsoft.com/office/drawing/2014/main" id="{6E21254E-30FA-4E1C-A82F-03B97DFD3F73}"/>
              </a:ext>
            </a:extLst>
          </p:cNvPr>
          <p:cNvSpPr/>
          <p:nvPr/>
        </p:nvSpPr>
        <p:spPr>
          <a:xfrm>
            <a:off x="6366544" y="1800823"/>
            <a:ext cx="508315" cy="1293019"/>
          </a:xfrm>
          <a:prstGeom prst="up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grpSp>
        <p:nvGrpSpPr>
          <p:cNvPr id="2105" name="Google Shape;2105;p68"/>
          <p:cNvGrpSpPr/>
          <p:nvPr/>
        </p:nvGrpSpPr>
        <p:grpSpPr>
          <a:xfrm>
            <a:off x="714848" y="944417"/>
            <a:ext cx="1249684" cy="1162647"/>
            <a:chOff x="-2816216" y="232525"/>
            <a:chExt cx="468569" cy="481579"/>
          </a:xfrm>
        </p:grpSpPr>
        <p:sp>
          <p:nvSpPr>
            <p:cNvPr id="2106" name="Google Shape;2106;p68"/>
            <p:cNvSpPr/>
            <p:nvPr/>
          </p:nvSpPr>
          <p:spPr>
            <a:xfrm>
              <a:off x="-2714297" y="279791"/>
              <a:ext cx="208960" cy="219159"/>
            </a:xfrm>
            <a:custGeom>
              <a:avLst/>
              <a:gdLst/>
              <a:ahLst/>
              <a:cxnLst/>
              <a:rect l="l" t="t" r="r" b="b"/>
              <a:pathLst>
                <a:path w="11596" h="12162" extrusionOk="0">
                  <a:moveTo>
                    <a:pt x="1745" y="9804"/>
                  </a:moveTo>
                  <a:cubicBezTo>
                    <a:pt x="1085" y="8705"/>
                    <a:pt x="1" y="7495"/>
                    <a:pt x="472" y="6207"/>
                  </a:cubicBezTo>
                  <a:cubicBezTo>
                    <a:pt x="488" y="6160"/>
                    <a:pt x="504" y="6112"/>
                    <a:pt x="535" y="6065"/>
                  </a:cubicBezTo>
                  <a:cubicBezTo>
                    <a:pt x="1823" y="2467"/>
                    <a:pt x="4918" y="1"/>
                    <a:pt x="8186" y="1415"/>
                  </a:cubicBezTo>
                  <a:cubicBezTo>
                    <a:pt x="10967" y="2609"/>
                    <a:pt x="11595" y="4620"/>
                    <a:pt x="11485" y="6112"/>
                  </a:cubicBezTo>
                  <a:cubicBezTo>
                    <a:pt x="11438" y="6757"/>
                    <a:pt x="11046" y="7903"/>
                    <a:pt x="10700" y="8453"/>
                  </a:cubicBezTo>
                  <a:cubicBezTo>
                    <a:pt x="10433" y="8893"/>
                    <a:pt x="10150" y="9317"/>
                    <a:pt x="9899" y="9742"/>
                  </a:cubicBezTo>
                  <a:cubicBezTo>
                    <a:pt x="9097" y="10998"/>
                    <a:pt x="7872" y="11831"/>
                    <a:pt x="6505" y="12161"/>
                  </a:cubicBezTo>
                  <a:cubicBezTo>
                    <a:pt x="4808" y="11627"/>
                    <a:pt x="3237" y="10794"/>
                    <a:pt x="1745" y="9804"/>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68"/>
            <p:cNvSpPr/>
            <p:nvPr/>
          </p:nvSpPr>
          <p:spPr>
            <a:xfrm>
              <a:off x="-2699845" y="232525"/>
              <a:ext cx="119491" cy="119761"/>
            </a:xfrm>
            <a:custGeom>
              <a:avLst/>
              <a:gdLst/>
              <a:ahLst/>
              <a:cxnLst/>
              <a:rect l="l" t="t" r="r" b="b"/>
              <a:pathLst>
                <a:path w="6631" h="6646" extrusionOk="0">
                  <a:moveTo>
                    <a:pt x="0" y="3315"/>
                  </a:moveTo>
                  <a:cubicBezTo>
                    <a:pt x="0" y="5153"/>
                    <a:pt x="1477" y="6646"/>
                    <a:pt x="3315" y="6646"/>
                  </a:cubicBezTo>
                  <a:cubicBezTo>
                    <a:pt x="5153" y="6646"/>
                    <a:pt x="6630" y="5153"/>
                    <a:pt x="6630" y="3315"/>
                  </a:cubicBezTo>
                  <a:cubicBezTo>
                    <a:pt x="6630" y="1477"/>
                    <a:pt x="5153" y="0"/>
                    <a:pt x="3315" y="0"/>
                  </a:cubicBezTo>
                  <a:cubicBezTo>
                    <a:pt x="1477" y="0"/>
                    <a:pt x="0" y="1477"/>
                    <a:pt x="0" y="3315"/>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68"/>
            <p:cNvSpPr/>
            <p:nvPr/>
          </p:nvSpPr>
          <p:spPr>
            <a:xfrm>
              <a:off x="-2637281" y="519506"/>
              <a:ext cx="258767" cy="185246"/>
            </a:xfrm>
            <a:custGeom>
              <a:avLst/>
              <a:gdLst/>
              <a:ahLst/>
              <a:cxnLst/>
              <a:rect l="l" t="t" r="r" b="b"/>
              <a:pathLst>
                <a:path w="14360" h="10280" extrusionOk="0">
                  <a:moveTo>
                    <a:pt x="1747" y="1"/>
                  </a:moveTo>
                  <a:cubicBezTo>
                    <a:pt x="1704" y="1"/>
                    <a:pt x="1661" y="15"/>
                    <a:pt x="1618" y="36"/>
                  </a:cubicBezTo>
                  <a:cubicBezTo>
                    <a:pt x="1037" y="288"/>
                    <a:pt x="550" y="743"/>
                    <a:pt x="283" y="1309"/>
                  </a:cubicBezTo>
                  <a:cubicBezTo>
                    <a:pt x="0" y="1890"/>
                    <a:pt x="32" y="2440"/>
                    <a:pt x="346" y="3399"/>
                  </a:cubicBezTo>
                  <a:cubicBezTo>
                    <a:pt x="1210" y="5928"/>
                    <a:pt x="2514" y="8976"/>
                    <a:pt x="3677" y="10280"/>
                  </a:cubicBezTo>
                  <a:cubicBezTo>
                    <a:pt x="11029" y="9400"/>
                    <a:pt x="14360" y="5331"/>
                    <a:pt x="14360" y="5331"/>
                  </a:cubicBezTo>
                  <a:lnTo>
                    <a:pt x="13622" y="4027"/>
                  </a:lnTo>
                  <a:cubicBezTo>
                    <a:pt x="13622" y="4027"/>
                    <a:pt x="11626" y="5614"/>
                    <a:pt x="9175" y="5881"/>
                  </a:cubicBezTo>
                  <a:cubicBezTo>
                    <a:pt x="6709" y="6164"/>
                    <a:pt x="4949" y="6918"/>
                    <a:pt x="4918" y="6933"/>
                  </a:cubicBezTo>
                  <a:cubicBezTo>
                    <a:pt x="4462" y="5771"/>
                    <a:pt x="3739" y="3980"/>
                    <a:pt x="2828" y="2063"/>
                  </a:cubicBezTo>
                  <a:cubicBezTo>
                    <a:pt x="2530" y="1419"/>
                    <a:pt x="2263" y="775"/>
                    <a:pt x="1995" y="209"/>
                  </a:cubicBezTo>
                  <a:cubicBezTo>
                    <a:pt x="1913" y="54"/>
                    <a:pt x="1830" y="1"/>
                    <a:pt x="1747"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68"/>
            <p:cNvSpPr/>
            <p:nvPr/>
          </p:nvSpPr>
          <p:spPr>
            <a:xfrm>
              <a:off x="-2807999" y="488494"/>
              <a:ext cx="204996" cy="216546"/>
            </a:xfrm>
            <a:custGeom>
              <a:avLst/>
              <a:gdLst/>
              <a:ahLst/>
              <a:cxnLst/>
              <a:rect l="l" t="t" r="r" b="b"/>
              <a:pathLst>
                <a:path w="11376" h="12017" extrusionOk="0">
                  <a:moveTo>
                    <a:pt x="5720" y="1"/>
                  </a:moveTo>
                  <a:cubicBezTo>
                    <a:pt x="5578" y="1"/>
                    <a:pt x="5437" y="5"/>
                    <a:pt x="5295" y="13"/>
                  </a:cubicBezTo>
                  <a:cubicBezTo>
                    <a:pt x="5217" y="29"/>
                    <a:pt x="5154" y="29"/>
                    <a:pt x="5075" y="29"/>
                  </a:cubicBezTo>
                  <a:lnTo>
                    <a:pt x="4305" y="108"/>
                  </a:lnTo>
                  <a:lnTo>
                    <a:pt x="4274" y="108"/>
                  </a:lnTo>
                  <a:lnTo>
                    <a:pt x="3771" y="155"/>
                  </a:lnTo>
                  <a:lnTo>
                    <a:pt x="849" y="406"/>
                  </a:lnTo>
                  <a:lnTo>
                    <a:pt x="0" y="12017"/>
                  </a:lnTo>
                  <a:lnTo>
                    <a:pt x="9867" y="12017"/>
                  </a:lnTo>
                  <a:cubicBezTo>
                    <a:pt x="9836" y="10540"/>
                    <a:pt x="9773" y="11482"/>
                    <a:pt x="10024" y="9707"/>
                  </a:cubicBezTo>
                  <a:cubicBezTo>
                    <a:pt x="10024" y="9644"/>
                    <a:pt x="10040" y="9566"/>
                    <a:pt x="10055" y="9503"/>
                  </a:cubicBezTo>
                  <a:cubicBezTo>
                    <a:pt x="10071" y="9456"/>
                    <a:pt x="10087" y="9409"/>
                    <a:pt x="10118" y="9377"/>
                  </a:cubicBezTo>
                  <a:cubicBezTo>
                    <a:pt x="10511" y="8686"/>
                    <a:pt x="10715" y="8277"/>
                    <a:pt x="10857" y="7775"/>
                  </a:cubicBezTo>
                  <a:cubicBezTo>
                    <a:pt x="11281" y="6172"/>
                    <a:pt x="10967" y="5151"/>
                    <a:pt x="10841" y="4145"/>
                  </a:cubicBezTo>
                  <a:cubicBezTo>
                    <a:pt x="10935" y="3690"/>
                    <a:pt x="11265" y="2119"/>
                    <a:pt x="11375" y="1647"/>
                  </a:cubicBezTo>
                  <a:lnTo>
                    <a:pt x="9317" y="862"/>
                  </a:lnTo>
                  <a:lnTo>
                    <a:pt x="8893" y="689"/>
                  </a:lnTo>
                  <a:lnTo>
                    <a:pt x="8861" y="689"/>
                  </a:lnTo>
                  <a:lnTo>
                    <a:pt x="8422" y="516"/>
                  </a:lnTo>
                  <a:lnTo>
                    <a:pt x="8390" y="501"/>
                  </a:lnTo>
                  <a:cubicBezTo>
                    <a:pt x="7533" y="174"/>
                    <a:pt x="6630" y="1"/>
                    <a:pt x="5720" y="1"/>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68"/>
            <p:cNvSpPr/>
            <p:nvPr/>
          </p:nvSpPr>
          <p:spPr>
            <a:xfrm>
              <a:off x="-2740047" y="488674"/>
              <a:ext cx="99957" cy="65971"/>
            </a:xfrm>
            <a:custGeom>
              <a:avLst/>
              <a:gdLst/>
              <a:ahLst/>
              <a:cxnLst/>
              <a:rect l="l" t="t" r="r" b="b"/>
              <a:pathLst>
                <a:path w="5547" h="3661" extrusionOk="0">
                  <a:moveTo>
                    <a:pt x="2025" y="1"/>
                  </a:moveTo>
                  <a:cubicBezTo>
                    <a:pt x="1858" y="1"/>
                    <a:pt x="1691" y="7"/>
                    <a:pt x="1524" y="19"/>
                  </a:cubicBezTo>
                  <a:lnTo>
                    <a:pt x="1414" y="19"/>
                  </a:lnTo>
                  <a:cubicBezTo>
                    <a:pt x="1383" y="35"/>
                    <a:pt x="1351" y="35"/>
                    <a:pt x="1320" y="35"/>
                  </a:cubicBezTo>
                  <a:lnTo>
                    <a:pt x="534" y="98"/>
                  </a:lnTo>
                  <a:lnTo>
                    <a:pt x="503" y="98"/>
                  </a:lnTo>
                  <a:lnTo>
                    <a:pt x="0" y="145"/>
                  </a:lnTo>
                  <a:cubicBezTo>
                    <a:pt x="823" y="1819"/>
                    <a:pt x="2713" y="3661"/>
                    <a:pt x="3974" y="3661"/>
                  </a:cubicBezTo>
                  <a:cubicBezTo>
                    <a:pt x="4157" y="3661"/>
                    <a:pt x="4327" y="3622"/>
                    <a:pt x="4478" y="3538"/>
                  </a:cubicBezTo>
                  <a:cubicBezTo>
                    <a:pt x="5200" y="3146"/>
                    <a:pt x="5499" y="1810"/>
                    <a:pt x="5546" y="852"/>
                  </a:cubicBezTo>
                  <a:lnTo>
                    <a:pt x="5122" y="679"/>
                  </a:lnTo>
                  <a:lnTo>
                    <a:pt x="5090" y="679"/>
                  </a:lnTo>
                  <a:lnTo>
                    <a:pt x="4666" y="506"/>
                  </a:lnTo>
                  <a:lnTo>
                    <a:pt x="4619" y="491"/>
                  </a:lnTo>
                  <a:cubicBezTo>
                    <a:pt x="3786" y="173"/>
                    <a:pt x="2909" y="1"/>
                    <a:pt x="202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68"/>
            <p:cNvSpPr/>
            <p:nvPr/>
          </p:nvSpPr>
          <p:spPr>
            <a:xfrm>
              <a:off x="-2735812" y="647085"/>
              <a:ext cx="110156" cy="18615"/>
            </a:xfrm>
            <a:custGeom>
              <a:avLst/>
              <a:gdLst/>
              <a:ahLst/>
              <a:cxnLst/>
              <a:rect l="l" t="t" r="r" b="b"/>
              <a:pathLst>
                <a:path w="6113" h="1033" extrusionOk="0">
                  <a:moveTo>
                    <a:pt x="155" y="1"/>
                  </a:moveTo>
                  <a:cubicBezTo>
                    <a:pt x="95" y="1"/>
                    <a:pt x="41" y="43"/>
                    <a:pt x="16" y="105"/>
                  </a:cubicBezTo>
                  <a:cubicBezTo>
                    <a:pt x="1" y="183"/>
                    <a:pt x="48" y="278"/>
                    <a:pt x="126" y="293"/>
                  </a:cubicBezTo>
                  <a:cubicBezTo>
                    <a:pt x="504" y="403"/>
                    <a:pt x="881" y="513"/>
                    <a:pt x="1226" y="592"/>
                  </a:cubicBezTo>
                  <a:cubicBezTo>
                    <a:pt x="2666" y="935"/>
                    <a:pt x="3788" y="1033"/>
                    <a:pt x="4600" y="1033"/>
                  </a:cubicBezTo>
                  <a:cubicBezTo>
                    <a:pt x="5311" y="1033"/>
                    <a:pt x="5783" y="957"/>
                    <a:pt x="6018" y="906"/>
                  </a:cubicBezTo>
                  <a:cubicBezTo>
                    <a:pt x="6018" y="843"/>
                    <a:pt x="6034" y="765"/>
                    <a:pt x="6049" y="702"/>
                  </a:cubicBezTo>
                  <a:cubicBezTo>
                    <a:pt x="6065" y="655"/>
                    <a:pt x="6081" y="623"/>
                    <a:pt x="6112" y="576"/>
                  </a:cubicBezTo>
                  <a:lnTo>
                    <a:pt x="6097" y="576"/>
                  </a:lnTo>
                  <a:cubicBezTo>
                    <a:pt x="6089" y="584"/>
                    <a:pt x="5590" y="729"/>
                    <a:pt x="4606" y="729"/>
                  </a:cubicBezTo>
                  <a:cubicBezTo>
                    <a:pt x="3622" y="729"/>
                    <a:pt x="2153" y="584"/>
                    <a:pt x="205" y="11"/>
                  </a:cubicBezTo>
                  <a:cubicBezTo>
                    <a:pt x="188" y="4"/>
                    <a:pt x="171" y="1"/>
                    <a:pt x="155" y="1"/>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68"/>
            <p:cNvSpPr/>
            <p:nvPr/>
          </p:nvSpPr>
          <p:spPr>
            <a:xfrm>
              <a:off x="-2708062" y="442292"/>
              <a:ext cx="69377" cy="79540"/>
            </a:xfrm>
            <a:custGeom>
              <a:avLst/>
              <a:gdLst/>
              <a:ahLst/>
              <a:cxnLst/>
              <a:rect l="l" t="t" r="r" b="b"/>
              <a:pathLst>
                <a:path w="3850" h="4414" extrusionOk="0">
                  <a:moveTo>
                    <a:pt x="1394" y="0"/>
                  </a:moveTo>
                  <a:cubicBezTo>
                    <a:pt x="1385" y="0"/>
                    <a:pt x="1376" y="0"/>
                    <a:pt x="1367" y="1"/>
                  </a:cubicBezTo>
                  <a:lnTo>
                    <a:pt x="1163" y="425"/>
                  </a:lnTo>
                  <a:lnTo>
                    <a:pt x="0" y="2750"/>
                  </a:lnTo>
                  <a:cubicBezTo>
                    <a:pt x="0" y="2750"/>
                    <a:pt x="330" y="3347"/>
                    <a:pt x="865" y="3834"/>
                  </a:cubicBezTo>
                  <a:cubicBezTo>
                    <a:pt x="1227" y="4155"/>
                    <a:pt x="1675" y="4413"/>
                    <a:pt x="2177" y="4413"/>
                  </a:cubicBezTo>
                  <a:cubicBezTo>
                    <a:pt x="2241" y="4413"/>
                    <a:pt x="2307" y="4409"/>
                    <a:pt x="2373" y="4400"/>
                  </a:cubicBezTo>
                  <a:lnTo>
                    <a:pt x="2828" y="3662"/>
                  </a:lnTo>
                  <a:lnTo>
                    <a:pt x="3363" y="2797"/>
                  </a:lnTo>
                  <a:lnTo>
                    <a:pt x="3850" y="2043"/>
                  </a:lnTo>
                  <a:cubicBezTo>
                    <a:pt x="3850" y="2043"/>
                    <a:pt x="3661" y="1839"/>
                    <a:pt x="3378" y="1572"/>
                  </a:cubicBezTo>
                  <a:cubicBezTo>
                    <a:pt x="3095" y="1289"/>
                    <a:pt x="2750" y="896"/>
                    <a:pt x="2388" y="566"/>
                  </a:cubicBezTo>
                  <a:cubicBezTo>
                    <a:pt x="2038" y="246"/>
                    <a:pt x="1687" y="0"/>
                    <a:pt x="1394"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68"/>
            <p:cNvSpPr/>
            <p:nvPr/>
          </p:nvSpPr>
          <p:spPr>
            <a:xfrm>
              <a:off x="-2676347" y="454761"/>
              <a:ext cx="37662" cy="53519"/>
            </a:xfrm>
            <a:custGeom>
              <a:avLst/>
              <a:gdLst/>
              <a:ahLst/>
              <a:cxnLst/>
              <a:rect l="l" t="t" r="r" b="b"/>
              <a:pathLst>
                <a:path w="2090" h="2970" extrusionOk="0">
                  <a:moveTo>
                    <a:pt x="0" y="0"/>
                  </a:moveTo>
                  <a:cubicBezTo>
                    <a:pt x="0" y="0"/>
                    <a:pt x="94" y="2090"/>
                    <a:pt x="1068" y="2970"/>
                  </a:cubicBezTo>
                  <a:lnTo>
                    <a:pt x="2090" y="1351"/>
                  </a:lnTo>
                  <a:cubicBezTo>
                    <a:pt x="2090" y="1351"/>
                    <a:pt x="1901" y="1147"/>
                    <a:pt x="1634" y="880"/>
                  </a:cubicBezTo>
                  <a:lnTo>
                    <a:pt x="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68"/>
            <p:cNvSpPr/>
            <p:nvPr/>
          </p:nvSpPr>
          <p:spPr>
            <a:xfrm>
              <a:off x="-2696457" y="340949"/>
              <a:ext cx="178939" cy="165442"/>
            </a:xfrm>
            <a:custGeom>
              <a:avLst/>
              <a:gdLst/>
              <a:ahLst/>
              <a:cxnLst/>
              <a:rect l="l" t="t" r="r" b="b"/>
              <a:pathLst>
                <a:path w="9930" h="9181" extrusionOk="0">
                  <a:moveTo>
                    <a:pt x="3724" y="0"/>
                  </a:moveTo>
                  <a:cubicBezTo>
                    <a:pt x="3080" y="32"/>
                    <a:pt x="2483" y="535"/>
                    <a:pt x="1949" y="1210"/>
                  </a:cubicBezTo>
                  <a:cubicBezTo>
                    <a:pt x="1917" y="1273"/>
                    <a:pt x="1870" y="1320"/>
                    <a:pt x="1839" y="1383"/>
                  </a:cubicBezTo>
                  <a:lnTo>
                    <a:pt x="1776" y="1462"/>
                  </a:lnTo>
                  <a:cubicBezTo>
                    <a:pt x="1713" y="1540"/>
                    <a:pt x="1666" y="1619"/>
                    <a:pt x="1603" y="1713"/>
                  </a:cubicBezTo>
                  <a:cubicBezTo>
                    <a:pt x="1572" y="1760"/>
                    <a:pt x="1540" y="1807"/>
                    <a:pt x="1509" y="1854"/>
                  </a:cubicBezTo>
                  <a:cubicBezTo>
                    <a:pt x="1415" y="1996"/>
                    <a:pt x="1336" y="2153"/>
                    <a:pt x="1242" y="2310"/>
                  </a:cubicBezTo>
                  <a:cubicBezTo>
                    <a:pt x="912" y="2907"/>
                    <a:pt x="613" y="3520"/>
                    <a:pt x="409" y="4038"/>
                  </a:cubicBezTo>
                  <a:cubicBezTo>
                    <a:pt x="142" y="4667"/>
                    <a:pt x="1" y="5122"/>
                    <a:pt x="1" y="5122"/>
                  </a:cubicBezTo>
                  <a:cubicBezTo>
                    <a:pt x="1" y="5122"/>
                    <a:pt x="48" y="5216"/>
                    <a:pt x="142" y="5405"/>
                  </a:cubicBezTo>
                  <a:cubicBezTo>
                    <a:pt x="221" y="5562"/>
                    <a:pt x="346" y="5782"/>
                    <a:pt x="519" y="6049"/>
                  </a:cubicBezTo>
                  <a:cubicBezTo>
                    <a:pt x="708" y="6363"/>
                    <a:pt x="975" y="6740"/>
                    <a:pt x="1289" y="7102"/>
                  </a:cubicBezTo>
                  <a:cubicBezTo>
                    <a:pt x="1682" y="7573"/>
                    <a:pt x="2153" y="8044"/>
                    <a:pt x="2719" y="8421"/>
                  </a:cubicBezTo>
                  <a:cubicBezTo>
                    <a:pt x="3316" y="8814"/>
                    <a:pt x="3991" y="9113"/>
                    <a:pt x="4761" y="9176"/>
                  </a:cubicBezTo>
                  <a:cubicBezTo>
                    <a:pt x="4810" y="9179"/>
                    <a:pt x="4858" y="9181"/>
                    <a:pt x="4906" y="9181"/>
                  </a:cubicBezTo>
                  <a:cubicBezTo>
                    <a:pt x="6787" y="9181"/>
                    <a:pt x="8302" y="6533"/>
                    <a:pt x="9160" y="4588"/>
                  </a:cubicBezTo>
                  <a:cubicBezTo>
                    <a:pt x="9176" y="4541"/>
                    <a:pt x="9207" y="4478"/>
                    <a:pt x="9223" y="4431"/>
                  </a:cubicBezTo>
                  <a:cubicBezTo>
                    <a:pt x="9537" y="3708"/>
                    <a:pt x="9757" y="3095"/>
                    <a:pt x="9851" y="2797"/>
                  </a:cubicBezTo>
                  <a:cubicBezTo>
                    <a:pt x="9898" y="2640"/>
                    <a:pt x="9930" y="2561"/>
                    <a:pt x="9930" y="2561"/>
                  </a:cubicBezTo>
                  <a:lnTo>
                    <a:pt x="4808" y="456"/>
                  </a:lnTo>
                  <a:lnTo>
                    <a:pt x="3724"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68"/>
            <p:cNvSpPr/>
            <p:nvPr/>
          </p:nvSpPr>
          <p:spPr>
            <a:xfrm>
              <a:off x="-2706080" y="370501"/>
              <a:ext cx="49555" cy="60205"/>
            </a:xfrm>
            <a:custGeom>
              <a:avLst/>
              <a:gdLst/>
              <a:ahLst/>
              <a:cxnLst/>
              <a:rect l="l" t="t" r="r" b="b"/>
              <a:pathLst>
                <a:path w="2750" h="3341" extrusionOk="0">
                  <a:moveTo>
                    <a:pt x="1846" y="1"/>
                  </a:moveTo>
                  <a:cubicBezTo>
                    <a:pt x="1767" y="1"/>
                    <a:pt x="1680" y="14"/>
                    <a:pt x="1587" y="41"/>
                  </a:cubicBezTo>
                  <a:cubicBezTo>
                    <a:pt x="535" y="356"/>
                    <a:pt x="0" y="2728"/>
                    <a:pt x="1587" y="3341"/>
                  </a:cubicBezTo>
                  <a:lnTo>
                    <a:pt x="2750" y="1047"/>
                  </a:lnTo>
                  <a:cubicBezTo>
                    <a:pt x="2750" y="1047"/>
                    <a:pt x="2571" y="1"/>
                    <a:pt x="1846"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68"/>
            <p:cNvSpPr/>
            <p:nvPr/>
          </p:nvSpPr>
          <p:spPr>
            <a:xfrm>
              <a:off x="-2667572" y="312929"/>
              <a:ext cx="150053" cy="123725"/>
            </a:xfrm>
            <a:custGeom>
              <a:avLst/>
              <a:gdLst/>
              <a:ahLst/>
              <a:cxnLst/>
              <a:rect l="l" t="t" r="r" b="b"/>
              <a:pathLst>
                <a:path w="8327" h="6866" extrusionOk="0">
                  <a:moveTo>
                    <a:pt x="629" y="4619"/>
                  </a:moveTo>
                  <a:cubicBezTo>
                    <a:pt x="346" y="5499"/>
                    <a:pt x="471" y="6866"/>
                    <a:pt x="471" y="6866"/>
                  </a:cubicBezTo>
                  <a:cubicBezTo>
                    <a:pt x="1053" y="5577"/>
                    <a:pt x="1650" y="4650"/>
                    <a:pt x="1760" y="4478"/>
                  </a:cubicBezTo>
                  <a:cubicBezTo>
                    <a:pt x="1760" y="4478"/>
                    <a:pt x="1760" y="4478"/>
                    <a:pt x="1760" y="4462"/>
                  </a:cubicBezTo>
                  <a:cubicBezTo>
                    <a:pt x="1760" y="4462"/>
                    <a:pt x="1775" y="4462"/>
                    <a:pt x="1775" y="4462"/>
                  </a:cubicBezTo>
                  <a:cubicBezTo>
                    <a:pt x="2074" y="4022"/>
                    <a:pt x="2262" y="3519"/>
                    <a:pt x="2262" y="3519"/>
                  </a:cubicBezTo>
                  <a:cubicBezTo>
                    <a:pt x="6536" y="5200"/>
                    <a:pt x="7966" y="4996"/>
                    <a:pt x="8248" y="4352"/>
                  </a:cubicBezTo>
                  <a:cubicBezTo>
                    <a:pt x="8295" y="4195"/>
                    <a:pt x="8327" y="4116"/>
                    <a:pt x="8327" y="4116"/>
                  </a:cubicBezTo>
                  <a:lnTo>
                    <a:pt x="3362" y="0"/>
                  </a:lnTo>
                  <a:cubicBezTo>
                    <a:pt x="2577" y="47"/>
                    <a:pt x="597" y="2357"/>
                    <a:pt x="0" y="3268"/>
                  </a:cubicBezTo>
                  <a:cubicBezTo>
                    <a:pt x="550" y="3535"/>
                    <a:pt x="597" y="4195"/>
                    <a:pt x="629" y="4619"/>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68"/>
            <p:cNvSpPr/>
            <p:nvPr/>
          </p:nvSpPr>
          <p:spPr>
            <a:xfrm>
              <a:off x="-2816216" y="496080"/>
              <a:ext cx="267561" cy="203860"/>
            </a:xfrm>
            <a:custGeom>
              <a:avLst/>
              <a:gdLst/>
              <a:ahLst/>
              <a:cxnLst/>
              <a:rect l="l" t="t" r="r" b="b"/>
              <a:pathLst>
                <a:path w="14848" h="11313" extrusionOk="0">
                  <a:moveTo>
                    <a:pt x="1305" y="1"/>
                  </a:moveTo>
                  <a:cubicBezTo>
                    <a:pt x="299" y="1242"/>
                    <a:pt x="1" y="2907"/>
                    <a:pt x="504" y="4431"/>
                  </a:cubicBezTo>
                  <a:cubicBezTo>
                    <a:pt x="1368" y="6961"/>
                    <a:pt x="2672" y="10009"/>
                    <a:pt x="3834" y="11313"/>
                  </a:cubicBezTo>
                  <a:cubicBezTo>
                    <a:pt x="11187" y="10433"/>
                    <a:pt x="14848" y="7385"/>
                    <a:pt x="14848" y="7385"/>
                  </a:cubicBezTo>
                  <a:lnTo>
                    <a:pt x="14141" y="5845"/>
                  </a:lnTo>
                  <a:cubicBezTo>
                    <a:pt x="14141" y="5845"/>
                    <a:pt x="11800" y="6647"/>
                    <a:pt x="9349" y="6914"/>
                  </a:cubicBezTo>
                  <a:cubicBezTo>
                    <a:pt x="6867" y="7197"/>
                    <a:pt x="5123" y="7935"/>
                    <a:pt x="5075" y="7951"/>
                  </a:cubicBezTo>
                  <a:cubicBezTo>
                    <a:pt x="4636" y="6804"/>
                    <a:pt x="3913" y="5013"/>
                    <a:pt x="2986" y="3080"/>
                  </a:cubicBezTo>
                  <a:cubicBezTo>
                    <a:pt x="2687" y="2452"/>
                    <a:pt x="2420" y="1792"/>
                    <a:pt x="2153" y="1242"/>
                  </a:cubicBezTo>
                  <a:cubicBezTo>
                    <a:pt x="1886" y="692"/>
                    <a:pt x="1619" y="237"/>
                    <a:pt x="1305"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68"/>
            <p:cNvSpPr/>
            <p:nvPr/>
          </p:nvSpPr>
          <p:spPr>
            <a:xfrm>
              <a:off x="-2561418" y="573222"/>
              <a:ext cx="89505" cy="55952"/>
            </a:xfrm>
            <a:custGeom>
              <a:avLst/>
              <a:gdLst/>
              <a:ahLst/>
              <a:cxnLst/>
              <a:rect l="l" t="t" r="r" b="b"/>
              <a:pathLst>
                <a:path w="4967" h="3105" extrusionOk="0">
                  <a:moveTo>
                    <a:pt x="2887" y="1"/>
                  </a:moveTo>
                  <a:cubicBezTo>
                    <a:pt x="1811" y="1"/>
                    <a:pt x="1" y="1564"/>
                    <a:pt x="1" y="1564"/>
                  </a:cubicBezTo>
                  <a:cubicBezTo>
                    <a:pt x="126" y="2476"/>
                    <a:pt x="708" y="3104"/>
                    <a:pt x="708" y="3104"/>
                  </a:cubicBezTo>
                  <a:cubicBezTo>
                    <a:pt x="708" y="3104"/>
                    <a:pt x="2131" y="2294"/>
                    <a:pt x="2990" y="2294"/>
                  </a:cubicBezTo>
                  <a:cubicBezTo>
                    <a:pt x="3073" y="2294"/>
                    <a:pt x="3151" y="2302"/>
                    <a:pt x="3221" y="2319"/>
                  </a:cubicBezTo>
                  <a:cubicBezTo>
                    <a:pt x="3531" y="2385"/>
                    <a:pt x="3865" y="2440"/>
                    <a:pt x="4155" y="2440"/>
                  </a:cubicBezTo>
                  <a:cubicBezTo>
                    <a:pt x="4618" y="2440"/>
                    <a:pt x="4966" y="2301"/>
                    <a:pt x="4918" y="1847"/>
                  </a:cubicBezTo>
                  <a:cubicBezTo>
                    <a:pt x="4855" y="1093"/>
                    <a:pt x="4070" y="135"/>
                    <a:pt x="3017" y="9"/>
                  </a:cubicBezTo>
                  <a:cubicBezTo>
                    <a:pt x="2975" y="3"/>
                    <a:pt x="2932" y="1"/>
                    <a:pt x="288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68"/>
            <p:cNvSpPr/>
            <p:nvPr/>
          </p:nvSpPr>
          <p:spPr>
            <a:xfrm>
              <a:off x="-2555183" y="515632"/>
              <a:ext cx="207536" cy="198472"/>
            </a:xfrm>
            <a:custGeom>
              <a:avLst/>
              <a:gdLst/>
              <a:ahLst/>
              <a:cxnLst/>
              <a:rect l="l" t="t" r="r" b="b"/>
              <a:pathLst>
                <a:path w="11517" h="11014" extrusionOk="0">
                  <a:moveTo>
                    <a:pt x="4824" y="0"/>
                  </a:moveTo>
                  <a:cubicBezTo>
                    <a:pt x="4478" y="0"/>
                    <a:pt x="4148" y="220"/>
                    <a:pt x="4022" y="550"/>
                  </a:cubicBezTo>
                  <a:lnTo>
                    <a:pt x="236" y="9804"/>
                  </a:lnTo>
                  <a:cubicBezTo>
                    <a:pt x="0" y="10385"/>
                    <a:pt x="425" y="11013"/>
                    <a:pt x="1053" y="11013"/>
                  </a:cubicBezTo>
                  <a:lnTo>
                    <a:pt x="6693" y="11013"/>
                  </a:lnTo>
                  <a:cubicBezTo>
                    <a:pt x="7055" y="11013"/>
                    <a:pt x="7369" y="10793"/>
                    <a:pt x="7510" y="10463"/>
                  </a:cubicBezTo>
                  <a:lnTo>
                    <a:pt x="11281" y="1210"/>
                  </a:lnTo>
                  <a:cubicBezTo>
                    <a:pt x="11516" y="644"/>
                    <a:pt x="11092" y="0"/>
                    <a:pt x="10480"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68"/>
            <p:cNvSpPr/>
            <p:nvPr/>
          </p:nvSpPr>
          <p:spPr>
            <a:xfrm>
              <a:off x="-2536227" y="515632"/>
              <a:ext cx="188579" cy="198472"/>
            </a:xfrm>
            <a:custGeom>
              <a:avLst/>
              <a:gdLst/>
              <a:ahLst/>
              <a:cxnLst/>
              <a:rect l="l" t="t" r="r" b="b"/>
              <a:pathLst>
                <a:path w="10465" h="11014" extrusionOk="0">
                  <a:moveTo>
                    <a:pt x="4824" y="0"/>
                  </a:moveTo>
                  <a:cubicBezTo>
                    <a:pt x="4479" y="0"/>
                    <a:pt x="4149" y="220"/>
                    <a:pt x="4023" y="550"/>
                  </a:cubicBezTo>
                  <a:lnTo>
                    <a:pt x="237" y="9804"/>
                  </a:lnTo>
                  <a:cubicBezTo>
                    <a:pt x="1" y="10385"/>
                    <a:pt x="425" y="11013"/>
                    <a:pt x="1054" y="11013"/>
                  </a:cubicBezTo>
                  <a:lnTo>
                    <a:pt x="5641" y="11013"/>
                  </a:lnTo>
                  <a:cubicBezTo>
                    <a:pt x="6003" y="11013"/>
                    <a:pt x="6317" y="10793"/>
                    <a:pt x="6458" y="10463"/>
                  </a:cubicBezTo>
                  <a:lnTo>
                    <a:pt x="10229" y="1210"/>
                  </a:lnTo>
                  <a:cubicBezTo>
                    <a:pt x="10464" y="644"/>
                    <a:pt x="10040" y="0"/>
                    <a:pt x="9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68"/>
            <p:cNvSpPr/>
            <p:nvPr/>
          </p:nvSpPr>
          <p:spPr>
            <a:xfrm>
              <a:off x="-2455535" y="603946"/>
              <a:ext cx="40221" cy="33139"/>
            </a:xfrm>
            <a:custGeom>
              <a:avLst/>
              <a:gdLst/>
              <a:ahLst/>
              <a:cxnLst/>
              <a:rect l="l" t="t" r="r" b="b"/>
              <a:pathLst>
                <a:path w="2232" h="1839" extrusionOk="0">
                  <a:moveTo>
                    <a:pt x="1462" y="1"/>
                  </a:moveTo>
                  <a:cubicBezTo>
                    <a:pt x="959" y="1"/>
                    <a:pt x="393" y="409"/>
                    <a:pt x="189" y="912"/>
                  </a:cubicBezTo>
                  <a:cubicBezTo>
                    <a:pt x="1" y="1430"/>
                    <a:pt x="252" y="1839"/>
                    <a:pt x="755" y="1839"/>
                  </a:cubicBezTo>
                  <a:cubicBezTo>
                    <a:pt x="1273" y="1839"/>
                    <a:pt x="1839" y="1430"/>
                    <a:pt x="2043" y="912"/>
                  </a:cubicBezTo>
                  <a:cubicBezTo>
                    <a:pt x="2232" y="409"/>
                    <a:pt x="1980" y="1"/>
                    <a:pt x="1462"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68"/>
            <p:cNvSpPr/>
            <p:nvPr/>
          </p:nvSpPr>
          <p:spPr>
            <a:xfrm>
              <a:off x="-2428920" y="581025"/>
              <a:ext cx="67395" cy="74062"/>
            </a:xfrm>
            <a:custGeom>
              <a:avLst/>
              <a:gdLst/>
              <a:ahLst/>
              <a:cxnLst/>
              <a:rect l="l" t="t" r="r" b="b"/>
              <a:pathLst>
                <a:path w="3740" h="4110" extrusionOk="0">
                  <a:moveTo>
                    <a:pt x="3300" y="0"/>
                  </a:moveTo>
                  <a:lnTo>
                    <a:pt x="2907" y="943"/>
                  </a:lnTo>
                  <a:cubicBezTo>
                    <a:pt x="2907" y="943"/>
                    <a:pt x="2365" y="452"/>
                    <a:pt x="1859" y="452"/>
                  </a:cubicBezTo>
                  <a:cubicBezTo>
                    <a:pt x="1737" y="452"/>
                    <a:pt x="1618" y="480"/>
                    <a:pt x="1509" y="550"/>
                  </a:cubicBezTo>
                  <a:cubicBezTo>
                    <a:pt x="927" y="911"/>
                    <a:pt x="0" y="2907"/>
                    <a:pt x="283" y="3441"/>
                  </a:cubicBezTo>
                  <a:cubicBezTo>
                    <a:pt x="477" y="3788"/>
                    <a:pt x="1224" y="4109"/>
                    <a:pt x="1882" y="4109"/>
                  </a:cubicBezTo>
                  <a:cubicBezTo>
                    <a:pt x="2235" y="4109"/>
                    <a:pt x="2562" y="4017"/>
                    <a:pt x="2766" y="3787"/>
                  </a:cubicBezTo>
                  <a:cubicBezTo>
                    <a:pt x="3331" y="3127"/>
                    <a:pt x="3535" y="1807"/>
                    <a:pt x="3315" y="1210"/>
                  </a:cubicBezTo>
                  <a:cubicBezTo>
                    <a:pt x="3315" y="1210"/>
                    <a:pt x="3740" y="252"/>
                    <a:pt x="3300"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Google Shape;1175;p58">
            <a:extLst>
              <a:ext uri="{FF2B5EF4-FFF2-40B4-BE49-F238E27FC236}">
                <a16:creationId xmlns:a16="http://schemas.microsoft.com/office/drawing/2014/main" id="{367789A2-D22E-4486-98AE-63BB3F77E528}"/>
              </a:ext>
            </a:extLst>
          </p:cNvPr>
          <p:cNvSpPr txBox="1">
            <a:spLocks/>
          </p:cNvSpPr>
          <p:nvPr/>
        </p:nvSpPr>
        <p:spPr>
          <a:xfrm>
            <a:off x="446408" y="351366"/>
            <a:ext cx="2373407" cy="5727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Ranchers"/>
              <a:buNone/>
              <a:defRPr sz="3500" b="0" i="0" u="none" strike="noStrike" cap="none">
                <a:solidFill>
                  <a:schemeClr val="accent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3800"/>
              <a:buFont typeface="Ranchers"/>
              <a:buNone/>
              <a:defRPr sz="3800" b="1" i="0" u="none" strike="noStrike" cap="none">
                <a:solidFill>
                  <a:schemeClr val="dk1"/>
                </a:solidFill>
                <a:latin typeface="Ranchers"/>
                <a:ea typeface="Ranchers"/>
                <a:cs typeface="Ranchers"/>
                <a:sym typeface="Ranchers"/>
              </a:defRPr>
            </a:lvl9pPr>
          </a:lstStyle>
          <a:p>
            <a:pPr>
              <a:buClr>
                <a:schemeClr val="dk1"/>
              </a:buClr>
              <a:buSzPts val="1100"/>
              <a:buFont typeface="Arial"/>
              <a:buNone/>
            </a:pPr>
            <a:r>
              <a:rPr lang="es-CL" sz="2000" dirty="0">
                <a:solidFill>
                  <a:schemeClr val="accent2">
                    <a:lumMod val="25000"/>
                  </a:schemeClr>
                </a:solidFill>
              </a:rPr>
              <a:t>20. Apoyo Emocional </a:t>
            </a:r>
            <a:endParaRPr lang="es-CL" sz="2000" dirty="0"/>
          </a:p>
        </p:txBody>
      </p:sp>
      <p:pic>
        <p:nvPicPr>
          <p:cNvPr id="5" name="Imagen 4">
            <a:extLst>
              <a:ext uri="{FF2B5EF4-FFF2-40B4-BE49-F238E27FC236}">
                <a16:creationId xmlns:a16="http://schemas.microsoft.com/office/drawing/2014/main" id="{7421FCBF-A48F-4E9B-80B4-7D40C0240304}"/>
              </a:ext>
            </a:extLst>
          </p:cNvPr>
          <p:cNvPicPr>
            <a:picLocks noChangeAspect="1"/>
          </p:cNvPicPr>
          <p:nvPr/>
        </p:nvPicPr>
        <p:blipFill>
          <a:blip r:embed="rId3"/>
          <a:stretch>
            <a:fillRect/>
          </a:stretch>
        </p:blipFill>
        <p:spPr>
          <a:xfrm>
            <a:off x="2019300" y="3531152"/>
            <a:ext cx="4876800" cy="1219200"/>
          </a:xfrm>
          <a:prstGeom prst="rect">
            <a:avLst/>
          </a:prstGeom>
        </p:spPr>
      </p:pic>
      <p:sp>
        <p:nvSpPr>
          <p:cNvPr id="27" name="CuadroTexto 26">
            <a:extLst>
              <a:ext uri="{FF2B5EF4-FFF2-40B4-BE49-F238E27FC236}">
                <a16:creationId xmlns:a16="http://schemas.microsoft.com/office/drawing/2014/main" id="{C34AE6F7-192F-49A7-A36D-39320702D3C6}"/>
              </a:ext>
            </a:extLst>
          </p:cNvPr>
          <p:cNvSpPr txBox="1"/>
          <p:nvPr/>
        </p:nvSpPr>
        <p:spPr>
          <a:xfrm>
            <a:off x="2286000" y="944417"/>
            <a:ext cx="4572000" cy="2434000"/>
          </a:xfrm>
          <a:prstGeom prst="rect">
            <a:avLst/>
          </a:prstGeom>
          <a:noFill/>
        </p:spPr>
        <p:txBody>
          <a:bodyPr wrap="square">
            <a:spAutoFit/>
          </a:bodyPr>
          <a:lstStyle/>
          <a:p>
            <a:pPr algn="just">
              <a:spcAft>
                <a:spcPts val="1050"/>
              </a:spcAft>
            </a:pPr>
            <a:r>
              <a:rPr lang="es-CL" sz="1100" b="1"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Identifiquemos las emociones </a:t>
            </a:r>
            <a:r>
              <a:rPr lang="es-CL" sz="1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¿todas las emociones son iguales? No, podríamos considerar que las emociones se dividen en dos tipos: positivas y negativas. Las emociones positivas son las que favorecen el bienestar en la persona que las siente, por ejemplo: la alegría, el amor, la satisfacción, la gratitud, etc.; en cambio las emociones negativas son las que provocan un malestar en la persona y por esto existe un deseo de evitarlas, por ejemplo: la ira, el miedo, el asco, la tristeza, los celos, etc.</a:t>
            </a:r>
            <a:endParaRPr lang="es-CL"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CL" sz="1100" dirty="0">
                <a:effectLst/>
                <a:latin typeface="Arial Narrow" panose="020B0606020202030204" pitchFamily="34" charset="0"/>
                <a:ea typeface="Calibri" panose="020F0502020204030204" pitchFamily="34" charset="0"/>
                <a:cs typeface="Times New Roman" panose="02020603050405020304" pitchFamily="18" charset="0"/>
              </a:rPr>
              <a:t>Por ello, debemos dar a las emociones “el valor añadido” que tienen en la formación integral de los niños y niñas, y para conseguirlo debemos fomentar una educación emocional que la entendemos como un proceso educativo, continuo y permanente, que pretende potenciar el desarrollo de las competencias emocionales como elemento esencial del desarrollo humano, con el objeto de capacitarle para la vida y con la finalidad de aumentar el bienestar personal y social (Bisquerra, 2000).</a:t>
            </a:r>
            <a:endParaRPr lang="es-CL" sz="1100" dirty="0">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5D9BF-D2C4-4432-BB92-D01D4E2872CE}"/>
              </a:ext>
            </a:extLst>
          </p:cNvPr>
          <p:cNvSpPr>
            <a:spLocks noGrp="1"/>
          </p:cNvSpPr>
          <p:nvPr>
            <p:ph type="title"/>
          </p:nvPr>
        </p:nvSpPr>
        <p:spPr/>
        <p:txBody>
          <a:bodyPr/>
          <a:lstStyle/>
          <a:p>
            <a:r>
              <a:rPr lang="es-CL" dirty="0"/>
              <a:t>Muchas Gracias </a:t>
            </a:r>
            <a:br>
              <a:rPr lang="es-CL" dirty="0"/>
            </a:br>
            <a:endParaRPr lang="es-CL" dirty="0"/>
          </a:p>
        </p:txBody>
      </p:sp>
      <p:grpSp>
        <p:nvGrpSpPr>
          <p:cNvPr id="3" name="Google Shape;2960;p69">
            <a:extLst>
              <a:ext uri="{FF2B5EF4-FFF2-40B4-BE49-F238E27FC236}">
                <a16:creationId xmlns:a16="http://schemas.microsoft.com/office/drawing/2014/main" id="{6A36D86C-02F0-4396-8287-33D226F5ED6E}"/>
              </a:ext>
            </a:extLst>
          </p:cNvPr>
          <p:cNvGrpSpPr/>
          <p:nvPr/>
        </p:nvGrpSpPr>
        <p:grpSpPr>
          <a:xfrm>
            <a:off x="1085011" y="1884861"/>
            <a:ext cx="2736606" cy="2459645"/>
            <a:chOff x="2577475" y="-2242350"/>
            <a:chExt cx="2108325" cy="1894950"/>
          </a:xfrm>
        </p:grpSpPr>
        <p:sp>
          <p:nvSpPr>
            <p:cNvPr id="4" name="Google Shape;2961;p69">
              <a:extLst>
                <a:ext uri="{FF2B5EF4-FFF2-40B4-BE49-F238E27FC236}">
                  <a16:creationId xmlns:a16="http://schemas.microsoft.com/office/drawing/2014/main" id="{D49DC98A-5FCB-4340-9AB6-3652720522F2}"/>
                </a:ext>
              </a:extLst>
            </p:cNvPr>
            <p:cNvSpPr/>
            <p:nvPr/>
          </p:nvSpPr>
          <p:spPr>
            <a:xfrm>
              <a:off x="2577475" y="-2242350"/>
              <a:ext cx="2108325" cy="1894950"/>
            </a:xfrm>
            <a:custGeom>
              <a:avLst/>
              <a:gdLst/>
              <a:ahLst/>
              <a:cxnLst/>
              <a:rect l="l" t="t" r="r" b="b"/>
              <a:pathLst>
                <a:path w="84333" h="75798" extrusionOk="0">
                  <a:moveTo>
                    <a:pt x="505" y="12451"/>
                  </a:moveTo>
                  <a:cubicBezTo>
                    <a:pt x="551" y="11855"/>
                    <a:pt x="626" y="11308"/>
                    <a:pt x="634" y="10761"/>
                  </a:cubicBezTo>
                  <a:cubicBezTo>
                    <a:pt x="666" y="8335"/>
                    <a:pt x="634" y="5907"/>
                    <a:pt x="716" y="3481"/>
                  </a:cubicBezTo>
                  <a:cubicBezTo>
                    <a:pt x="781" y="1579"/>
                    <a:pt x="969" y="1403"/>
                    <a:pt x="2855" y="1360"/>
                  </a:cubicBezTo>
                  <a:cubicBezTo>
                    <a:pt x="14728" y="1086"/>
                    <a:pt x="26599" y="827"/>
                    <a:pt x="38472" y="581"/>
                  </a:cubicBezTo>
                  <a:cubicBezTo>
                    <a:pt x="48624" y="378"/>
                    <a:pt x="58776" y="202"/>
                    <a:pt x="68929" y="55"/>
                  </a:cubicBezTo>
                  <a:cubicBezTo>
                    <a:pt x="73141" y="0"/>
                    <a:pt x="77358" y="115"/>
                    <a:pt x="81572" y="168"/>
                  </a:cubicBezTo>
                  <a:cubicBezTo>
                    <a:pt x="82203" y="174"/>
                    <a:pt x="82832" y="252"/>
                    <a:pt x="83416" y="292"/>
                  </a:cubicBezTo>
                  <a:cubicBezTo>
                    <a:pt x="84332" y="3374"/>
                    <a:pt x="83623" y="51475"/>
                    <a:pt x="82596" y="56545"/>
                  </a:cubicBezTo>
                  <a:cubicBezTo>
                    <a:pt x="71038" y="56876"/>
                    <a:pt x="59448" y="57207"/>
                    <a:pt x="47746" y="57541"/>
                  </a:cubicBezTo>
                  <a:lnTo>
                    <a:pt x="47746" y="68505"/>
                  </a:lnTo>
                  <a:cubicBezTo>
                    <a:pt x="50309" y="68769"/>
                    <a:pt x="52794" y="68930"/>
                    <a:pt x="55245" y="69311"/>
                  </a:cubicBezTo>
                  <a:cubicBezTo>
                    <a:pt x="56933" y="69573"/>
                    <a:pt x="58637" y="69980"/>
                    <a:pt x="60222" y="70605"/>
                  </a:cubicBezTo>
                  <a:cubicBezTo>
                    <a:pt x="62440" y="71478"/>
                    <a:pt x="63271" y="72939"/>
                    <a:pt x="63452" y="75648"/>
                  </a:cubicBezTo>
                  <a:cubicBezTo>
                    <a:pt x="62899" y="75684"/>
                    <a:pt x="62346" y="75749"/>
                    <a:pt x="61792" y="75751"/>
                  </a:cubicBezTo>
                  <a:cubicBezTo>
                    <a:pt x="48636" y="75766"/>
                    <a:pt x="35479" y="75777"/>
                    <a:pt x="22323" y="75782"/>
                  </a:cubicBezTo>
                  <a:cubicBezTo>
                    <a:pt x="21939" y="75782"/>
                    <a:pt x="21554" y="75797"/>
                    <a:pt x="21174" y="75754"/>
                  </a:cubicBezTo>
                  <a:cubicBezTo>
                    <a:pt x="20450" y="75670"/>
                    <a:pt x="20203" y="75240"/>
                    <a:pt x="20367" y="74544"/>
                  </a:cubicBezTo>
                  <a:cubicBezTo>
                    <a:pt x="20826" y="72615"/>
                    <a:pt x="21893" y="71215"/>
                    <a:pt x="23778" y="70463"/>
                  </a:cubicBezTo>
                  <a:cubicBezTo>
                    <a:pt x="26243" y="69480"/>
                    <a:pt x="28843" y="69198"/>
                    <a:pt x="31447" y="68940"/>
                  </a:cubicBezTo>
                  <a:cubicBezTo>
                    <a:pt x="32905" y="68795"/>
                    <a:pt x="34367" y="68688"/>
                    <a:pt x="35873" y="68559"/>
                  </a:cubicBezTo>
                  <a:lnTo>
                    <a:pt x="35873" y="57500"/>
                  </a:lnTo>
                  <a:cubicBezTo>
                    <a:pt x="35017" y="57462"/>
                    <a:pt x="34337" y="57409"/>
                    <a:pt x="33657" y="57406"/>
                  </a:cubicBezTo>
                  <a:cubicBezTo>
                    <a:pt x="23758" y="57375"/>
                    <a:pt x="13859" y="57345"/>
                    <a:pt x="3959" y="57319"/>
                  </a:cubicBezTo>
                  <a:cubicBezTo>
                    <a:pt x="267" y="57305"/>
                    <a:pt x="280" y="57288"/>
                    <a:pt x="259" y="53569"/>
                  </a:cubicBezTo>
                  <a:cubicBezTo>
                    <a:pt x="230" y="47631"/>
                    <a:pt x="188" y="41692"/>
                    <a:pt x="137" y="35754"/>
                  </a:cubicBezTo>
                  <a:cubicBezTo>
                    <a:pt x="132" y="35257"/>
                    <a:pt x="56" y="34761"/>
                    <a:pt x="0" y="34112"/>
                  </a:cubicBezTo>
                  <a:moveTo>
                    <a:pt x="1597" y="55784"/>
                  </a:moveTo>
                  <a:cubicBezTo>
                    <a:pt x="5983" y="56572"/>
                    <a:pt x="76844" y="56101"/>
                    <a:pt x="81989" y="55254"/>
                  </a:cubicBezTo>
                  <a:cubicBezTo>
                    <a:pt x="81648" y="37219"/>
                    <a:pt x="83088" y="19164"/>
                    <a:pt x="82618" y="892"/>
                  </a:cubicBezTo>
                  <a:cubicBezTo>
                    <a:pt x="68991" y="1159"/>
                    <a:pt x="55591" y="1538"/>
                    <a:pt x="42192" y="1650"/>
                  </a:cubicBezTo>
                  <a:cubicBezTo>
                    <a:pt x="28750" y="1763"/>
                    <a:pt x="15316" y="1923"/>
                    <a:pt x="1699" y="2462"/>
                  </a:cubicBezTo>
                  <a:cubicBezTo>
                    <a:pt x="1898" y="20365"/>
                    <a:pt x="944" y="38014"/>
                    <a:pt x="1597" y="55784"/>
                  </a:cubicBezTo>
                  <a:close/>
                  <a:moveTo>
                    <a:pt x="21503" y="74528"/>
                  </a:moveTo>
                  <a:lnTo>
                    <a:pt x="62353" y="74528"/>
                  </a:lnTo>
                  <a:cubicBezTo>
                    <a:pt x="61882" y="72713"/>
                    <a:pt x="60681" y="71762"/>
                    <a:pt x="59165" y="71369"/>
                  </a:cubicBezTo>
                  <a:cubicBezTo>
                    <a:pt x="57016" y="70816"/>
                    <a:pt x="54821" y="70342"/>
                    <a:pt x="52619" y="70112"/>
                  </a:cubicBezTo>
                  <a:cubicBezTo>
                    <a:pt x="45513" y="69368"/>
                    <a:pt x="38349" y="69365"/>
                    <a:pt x="31243" y="70106"/>
                  </a:cubicBezTo>
                  <a:cubicBezTo>
                    <a:pt x="29039" y="70336"/>
                    <a:pt x="26840" y="70787"/>
                    <a:pt x="24693" y="71349"/>
                  </a:cubicBezTo>
                  <a:cubicBezTo>
                    <a:pt x="23199" y="71737"/>
                    <a:pt x="21911" y="72605"/>
                    <a:pt x="21503" y="74528"/>
                  </a:cubicBezTo>
                  <a:close/>
                  <a:moveTo>
                    <a:pt x="46226" y="68437"/>
                  </a:moveTo>
                  <a:lnTo>
                    <a:pt x="46226" y="57519"/>
                  </a:lnTo>
                  <a:lnTo>
                    <a:pt x="37058" y="57519"/>
                  </a:lnTo>
                  <a:cubicBezTo>
                    <a:pt x="36926" y="61231"/>
                    <a:pt x="37026" y="64814"/>
                    <a:pt x="37307" y="684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962;p69">
              <a:extLst>
                <a:ext uri="{FF2B5EF4-FFF2-40B4-BE49-F238E27FC236}">
                  <a16:creationId xmlns:a16="http://schemas.microsoft.com/office/drawing/2014/main" id="{F83E15D0-D348-4AA5-9619-A8430F271A8D}"/>
                </a:ext>
              </a:extLst>
            </p:cNvPr>
            <p:cNvSpPr/>
            <p:nvPr/>
          </p:nvSpPr>
          <p:spPr>
            <a:xfrm>
              <a:off x="2701950" y="-2125350"/>
              <a:ext cx="1866550" cy="1213900"/>
            </a:xfrm>
            <a:custGeom>
              <a:avLst/>
              <a:gdLst/>
              <a:ahLst/>
              <a:cxnLst/>
              <a:rect l="l" t="t" r="r" b="b"/>
              <a:pathLst>
                <a:path w="74662" h="48556" extrusionOk="0">
                  <a:moveTo>
                    <a:pt x="73937" y="157"/>
                  </a:moveTo>
                  <a:cubicBezTo>
                    <a:pt x="74661" y="3141"/>
                    <a:pt x="73939" y="44590"/>
                    <a:pt x="73139" y="47588"/>
                  </a:cubicBezTo>
                  <a:cubicBezTo>
                    <a:pt x="72800" y="47617"/>
                    <a:pt x="72432" y="47667"/>
                    <a:pt x="72061" y="47679"/>
                  </a:cubicBezTo>
                  <a:cubicBezTo>
                    <a:pt x="51706" y="48352"/>
                    <a:pt x="31346" y="48555"/>
                    <a:pt x="10980" y="48288"/>
                  </a:cubicBezTo>
                  <a:cubicBezTo>
                    <a:pt x="8045" y="48249"/>
                    <a:pt x="5108" y="48251"/>
                    <a:pt x="2172" y="48196"/>
                  </a:cubicBezTo>
                  <a:cubicBezTo>
                    <a:pt x="291" y="48164"/>
                    <a:pt x="1" y="47949"/>
                    <a:pt x="5" y="46118"/>
                  </a:cubicBezTo>
                  <a:cubicBezTo>
                    <a:pt x="29" y="37503"/>
                    <a:pt x="105" y="28888"/>
                    <a:pt x="175" y="20274"/>
                  </a:cubicBezTo>
                  <a:cubicBezTo>
                    <a:pt x="215" y="15231"/>
                    <a:pt x="269" y="10189"/>
                    <a:pt x="338" y="5148"/>
                  </a:cubicBezTo>
                  <a:cubicBezTo>
                    <a:pt x="347" y="4318"/>
                    <a:pt x="341" y="3484"/>
                    <a:pt x="434" y="2662"/>
                  </a:cubicBezTo>
                  <a:cubicBezTo>
                    <a:pt x="592" y="1243"/>
                    <a:pt x="783" y="1072"/>
                    <a:pt x="2245" y="1019"/>
                  </a:cubicBezTo>
                  <a:cubicBezTo>
                    <a:pt x="6327" y="870"/>
                    <a:pt x="10409" y="674"/>
                    <a:pt x="14491" y="625"/>
                  </a:cubicBezTo>
                  <a:cubicBezTo>
                    <a:pt x="33320" y="393"/>
                    <a:pt x="52150" y="188"/>
                    <a:pt x="70978" y="10"/>
                  </a:cubicBezTo>
                  <a:cubicBezTo>
                    <a:pt x="71985" y="0"/>
                    <a:pt x="72991" y="107"/>
                    <a:pt x="73937" y="157"/>
                  </a:cubicBezTo>
                  <a:close/>
                  <a:moveTo>
                    <a:pt x="1214" y="47117"/>
                  </a:moveTo>
                  <a:cubicBezTo>
                    <a:pt x="2020" y="47164"/>
                    <a:pt x="2582" y="47223"/>
                    <a:pt x="3146" y="47227"/>
                  </a:cubicBezTo>
                  <a:cubicBezTo>
                    <a:pt x="25809" y="47400"/>
                    <a:pt x="48474" y="47451"/>
                    <a:pt x="71129" y="46705"/>
                  </a:cubicBezTo>
                  <a:cubicBezTo>
                    <a:pt x="71609" y="46688"/>
                    <a:pt x="72084" y="46576"/>
                    <a:pt x="72600" y="46507"/>
                  </a:cubicBezTo>
                  <a:cubicBezTo>
                    <a:pt x="72819" y="31428"/>
                    <a:pt x="73038" y="16500"/>
                    <a:pt x="73249" y="1572"/>
                  </a:cubicBezTo>
                  <a:cubicBezTo>
                    <a:pt x="73252" y="1334"/>
                    <a:pt x="73167" y="1095"/>
                    <a:pt x="73127" y="879"/>
                  </a:cubicBezTo>
                  <a:cubicBezTo>
                    <a:pt x="68481" y="448"/>
                    <a:pt x="4055" y="1623"/>
                    <a:pt x="1315" y="2223"/>
                  </a:cubicBezTo>
                  <a:cubicBezTo>
                    <a:pt x="1451" y="17087"/>
                    <a:pt x="648" y="31992"/>
                    <a:pt x="1214" y="4711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 name="Google Shape;2982;p71">
            <a:extLst>
              <a:ext uri="{FF2B5EF4-FFF2-40B4-BE49-F238E27FC236}">
                <a16:creationId xmlns:a16="http://schemas.microsoft.com/office/drawing/2014/main" id="{1CCEA5D1-D727-4692-9ACA-E9CDF9A6B6F5}"/>
              </a:ext>
            </a:extLst>
          </p:cNvPr>
          <p:cNvGrpSpPr/>
          <p:nvPr/>
        </p:nvGrpSpPr>
        <p:grpSpPr>
          <a:xfrm>
            <a:off x="5395892" y="1533042"/>
            <a:ext cx="1862694" cy="3034690"/>
            <a:chOff x="8156525" y="-2390175"/>
            <a:chExt cx="1563975" cy="2440050"/>
          </a:xfrm>
        </p:grpSpPr>
        <p:sp>
          <p:nvSpPr>
            <p:cNvPr id="7" name="Google Shape;2983;p71">
              <a:extLst>
                <a:ext uri="{FF2B5EF4-FFF2-40B4-BE49-F238E27FC236}">
                  <a16:creationId xmlns:a16="http://schemas.microsoft.com/office/drawing/2014/main" id="{EFC29ABE-2F3E-4C0B-8F51-3EDE998E65E6}"/>
                </a:ext>
              </a:extLst>
            </p:cNvPr>
            <p:cNvSpPr/>
            <p:nvPr/>
          </p:nvSpPr>
          <p:spPr>
            <a:xfrm>
              <a:off x="8156525" y="-2390175"/>
              <a:ext cx="1563975" cy="2440050"/>
            </a:xfrm>
            <a:custGeom>
              <a:avLst/>
              <a:gdLst/>
              <a:ahLst/>
              <a:cxnLst/>
              <a:rect l="l" t="t" r="r" b="b"/>
              <a:pathLst>
                <a:path w="62559" h="97602" extrusionOk="0">
                  <a:moveTo>
                    <a:pt x="62538" y="48959"/>
                  </a:moveTo>
                  <a:cubicBezTo>
                    <a:pt x="62538" y="61988"/>
                    <a:pt x="62543" y="75016"/>
                    <a:pt x="62551" y="88046"/>
                  </a:cubicBezTo>
                  <a:cubicBezTo>
                    <a:pt x="62554" y="89546"/>
                    <a:pt x="62315" y="90955"/>
                    <a:pt x="61684" y="92316"/>
                  </a:cubicBezTo>
                  <a:cubicBezTo>
                    <a:pt x="60682" y="94470"/>
                    <a:pt x="59092" y="95997"/>
                    <a:pt x="56763" y="96501"/>
                  </a:cubicBezTo>
                  <a:cubicBezTo>
                    <a:pt x="54778" y="96932"/>
                    <a:pt x="52737" y="97295"/>
                    <a:pt x="50714" y="97340"/>
                  </a:cubicBezTo>
                  <a:cubicBezTo>
                    <a:pt x="42924" y="97505"/>
                    <a:pt x="35133" y="97573"/>
                    <a:pt x="27344" y="97590"/>
                  </a:cubicBezTo>
                  <a:cubicBezTo>
                    <a:pt x="22364" y="97601"/>
                    <a:pt x="17381" y="97511"/>
                    <a:pt x="12405" y="97351"/>
                  </a:cubicBezTo>
                  <a:cubicBezTo>
                    <a:pt x="10438" y="97286"/>
                    <a:pt x="8472" y="96975"/>
                    <a:pt x="6524" y="96660"/>
                  </a:cubicBezTo>
                  <a:cubicBezTo>
                    <a:pt x="2588" y="96018"/>
                    <a:pt x="402" y="92603"/>
                    <a:pt x="114" y="89071"/>
                  </a:cubicBezTo>
                  <a:cubicBezTo>
                    <a:pt x="1" y="87675"/>
                    <a:pt x="46" y="86263"/>
                    <a:pt x="46" y="84859"/>
                  </a:cubicBezTo>
                  <a:cubicBezTo>
                    <a:pt x="57" y="60653"/>
                    <a:pt x="74" y="36446"/>
                    <a:pt x="97" y="12241"/>
                  </a:cubicBezTo>
                  <a:cubicBezTo>
                    <a:pt x="99" y="10649"/>
                    <a:pt x="114" y="9035"/>
                    <a:pt x="352" y="7468"/>
                  </a:cubicBezTo>
                  <a:cubicBezTo>
                    <a:pt x="925" y="3674"/>
                    <a:pt x="3151" y="1372"/>
                    <a:pt x="6925" y="741"/>
                  </a:cubicBezTo>
                  <a:cubicBezTo>
                    <a:pt x="9183" y="362"/>
                    <a:pt x="11485" y="81"/>
                    <a:pt x="13770" y="67"/>
                  </a:cubicBezTo>
                  <a:cubicBezTo>
                    <a:pt x="25455" y="2"/>
                    <a:pt x="37142" y="0"/>
                    <a:pt x="48828" y="66"/>
                  </a:cubicBezTo>
                  <a:cubicBezTo>
                    <a:pt x="51049" y="76"/>
                    <a:pt x="53276" y="400"/>
                    <a:pt x="55488" y="687"/>
                  </a:cubicBezTo>
                  <a:cubicBezTo>
                    <a:pt x="59918" y="1260"/>
                    <a:pt x="62273" y="4514"/>
                    <a:pt x="62486" y="8722"/>
                  </a:cubicBezTo>
                  <a:cubicBezTo>
                    <a:pt x="62559" y="10188"/>
                    <a:pt x="62527" y="11659"/>
                    <a:pt x="62527" y="13130"/>
                  </a:cubicBezTo>
                  <a:cubicBezTo>
                    <a:pt x="62531" y="25074"/>
                    <a:pt x="62531" y="37017"/>
                    <a:pt x="62529" y="48961"/>
                  </a:cubicBezTo>
                  <a:close/>
                  <a:moveTo>
                    <a:pt x="1073" y="48698"/>
                  </a:moveTo>
                  <a:lnTo>
                    <a:pt x="1122" y="48698"/>
                  </a:lnTo>
                  <a:cubicBezTo>
                    <a:pt x="1122" y="60127"/>
                    <a:pt x="1124" y="71557"/>
                    <a:pt x="1124" y="82985"/>
                  </a:cubicBezTo>
                  <a:cubicBezTo>
                    <a:pt x="1125" y="84966"/>
                    <a:pt x="1077" y="86946"/>
                    <a:pt x="1186" y="88920"/>
                  </a:cubicBezTo>
                  <a:cubicBezTo>
                    <a:pt x="1397" y="92733"/>
                    <a:pt x="3447" y="95086"/>
                    <a:pt x="7166" y="95801"/>
                  </a:cubicBezTo>
                  <a:cubicBezTo>
                    <a:pt x="8792" y="96112"/>
                    <a:pt x="10448" y="96401"/>
                    <a:pt x="12094" y="96436"/>
                  </a:cubicBezTo>
                  <a:cubicBezTo>
                    <a:pt x="18029" y="96571"/>
                    <a:pt x="23967" y="96643"/>
                    <a:pt x="29905" y="96649"/>
                  </a:cubicBezTo>
                  <a:cubicBezTo>
                    <a:pt x="36415" y="96647"/>
                    <a:pt x="42926" y="96579"/>
                    <a:pt x="49437" y="96446"/>
                  </a:cubicBezTo>
                  <a:cubicBezTo>
                    <a:pt x="51403" y="96405"/>
                    <a:pt x="53370" y="96088"/>
                    <a:pt x="55327" y="95840"/>
                  </a:cubicBezTo>
                  <a:cubicBezTo>
                    <a:pt x="59110" y="95360"/>
                    <a:pt x="61230" y="92617"/>
                    <a:pt x="61442" y="89094"/>
                  </a:cubicBezTo>
                  <a:cubicBezTo>
                    <a:pt x="61560" y="87120"/>
                    <a:pt x="61571" y="85141"/>
                    <a:pt x="61574" y="83164"/>
                  </a:cubicBezTo>
                  <a:cubicBezTo>
                    <a:pt x="61602" y="60113"/>
                    <a:pt x="61622" y="37063"/>
                    <a:pt x="61631" y="14013"/>
                  </a:cubicBezTo>
                  <a:cubicBezTo>
                    <a:pt x="61633" y="12101"/>
                    <a:pt x="61599" y="10179"/>
                    <a:pt x="61426" y="8276"/>
                  </a:cubicBezTo>
                  <a:cubicBezTo>
                    <a:pt x="61091" y="4567"/>
                    <a:pt x="59199" y="2447"/>
                    <a:pt x="55591" y="1681"/>
                  </a:cubicBezTo>
                  <a:cubicBezTo>
                    <a:pt x="54222" y="1390"/>
                    <a:pt x="52820" y="1154"/>
                    <a:pt x="51425" y="1117"/>
                  </a:cubicBezTo>
                  <a:cubicBezTo>
                    <a:pt x="45173" y="957"/>
                    <a:pt x="38918" y="793"/>
                    <a:pt x="32665" y="788"/>
                  </a:cubicBezTo>
                  <a:cubicBezTo>
                    <a:pt x="25963" y="785"/>
                    <a:pt x="19262" y="932"/>
                    <a:pt x="12563" y="1080"/>
                  </a:cubicBezTo>
                  <a:cubicBezTo>
                    <a:pt x="10841" y="1120"/>
                    <a:pt x="9124" y="1294"/>
                    <a:pt x="7430" y="1600"/>
                  </a:cubicBezTo>
                  <a:cubicBezTo>
                    <a:pt x="3413" y="2324"/>
                    <a:pt x="1347" y="4758"/>
                    <a:pt x="1167" y="8858"/>
                  </a:cubicBezTo>
                  <a:cubicBezTo>
                    <a:pt x="1088" y="10643"/>
                    <a:pt x="1077" y="12432"/>
                    <a:pt x="1076" y="14220"/>
                  </a:cubicBezTo>
                  <a:cubicBezTo>
                    <a:pt x="1069" y="25712"/>
                    <a:pt x="1068" y="37204"/>
                    <a:pt x="1073" y="4869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984;p71">
              <a:extLst>
                <a:ext uri="{FF2B5EF4-FFF2-40B4-BE49-F238E27FC236}">
                  <a16:creationId xmlns:a16="http://schemas.microsoft.com/office/drawing/2014/main" id="{21B1068D-5DE4-4286-B037-0183AAFE0DAA}"/>
                </a:ext>
              </a:extLst>
            </p:cNvPr>
            <p:cNvSpPr/>
            <p:nvPr/>
          </p:nvSpPr>
          <p:spPr>
            <a:xfrm>
              <a:off x="8289950" y="-2210275"/>
              <a:ext cx="1315500" cy="1904775"/>
            </a:xfrm>
            <a:custGeom>
              <a:avLst/>
              <a:gdLst/>
              <a:ahLst/>
              <a:cxnLst/>
              <a:rect l="l" t="t" r="r" b="b"/>
              <a:pathLst>
                <a:path w="52620" h="76191" extrusionOk="0">
                  <a:moveTo>
                    <a:pt x="52543" y="38171"/>
                  </a:moveTo>
                  <a:cubicBezTo>
                    <a:pt x="52543" y="48260"/>
                    <a:pt x="52473" y="58353"/>
                    <a:pt x="52584" y="68443"/>
                  </a:cubicBezTo>
                  <a:cubicBezTo>
                    <a:pt x="52619" y="71818"/>
                    <a:pt x="50557" y="75305"/>
                    <a:pt x="46445" y="75687"/>
                  </a:cubicBezTo>
                  <a:cubicBezTo>
                    <a:pt x="44732" y="75848"/>
                    <a:pt x="43019" y="76139"/>
                    <a:pt x="41304" y="76147"/>
                  </a:cubicBezTo>
                  <a:cubicBezTo>
                    <a:pt x="31280" y="76190"/>
                    <a:pt x="21253" y="76189"/>
                    <a:pt x="11227" y="76140"/>
                  </a:cubicBezTo>
                  <a:cubicBezTo>
                    <a:pt x="9325" y="76131"/>
                    <a:pt x="7403" y="75886"/>
                    <a:pt x="5527" y="75553"/>
                  </a:cubicBezTo>
                  <a:cubicBezTo>
                    <a:pt x="2090" y="74938"/>
                    <a:pt x="55" y="72481"/>
                    <a:pt x="38" y="68983"/>
                  </a:cubicBezTo>
                  <a:cubicBezTo>
                    <a:pt x="1" y="61065"/>
                    <a:pt x="12" y="53145"/>
                    <a:pt x="13" y="45225"/>
                  </a:cubicBezTo>
                  <a:cubicBezTo>
                    <a:pt x="16" y="32899"/>
                    <a:pt x="30" y="20573"/>
                    <a:pt x="55" y="8246"/>
                  </a:cubicBezTo>
                  <a:cubicBezTo>
                    <a:pt x="58" y="7173"/>
                    <a:pt x="165" y="6069"/>
                    <a:pt x="442" y="5036"/>
                  </a:cubicBezTo>
                  <a:cubicBezTo>
                    <a:pt x="1030" y="2827"/>
                    <a:pt x="2506" y="1318"/>
                    <a:pt x="4729" y="834"/>
                  </a:cubicBezTo>
                  <a:cubicBezTo>
                    <a:pt x="6711" y="403"/>
                    <a:pt x="8762" y="90"/>
                    <a:pt x="10786" y="77"/>
                  </a:cubicBezTo>
                  <a:cubicBezTo>
                    <a:pt x="21129" y="2"/>
                    <a:pt x="31472" y="0"/>
                    <a:pt x="41817" y="69"/>
                  </a:cubicBezTo>
                  <a:cubicBezTo>
                    <a:pt x="43590" y="77"/>
                    <a:pt x="45389" y="296"/>
                    <a:pt x="47132" y="647"/>
                  </a:cubicBezTo>
                  <a:cubicBezTo>
                    <a:pt x="50463" y="1319"/>
                    <a:pt x="52304" y="3556"/>
                    <a:pt x="52503" y="6940"/>
                  </a:cubicBezTo>
                  <a:cubicBezTo>
                    <a:pt x="52560" y="7895"/>
                    <a:pt x="52534" y="8857"/>
                    <a:pt x="52535" y="9814"/>
                  </a:cubicBezTo>
                  <a:cubicBezTo>
                    <a:pt x="52537" y="19266"/>
                    <a:pt x="52537" y="28719"/>
                    <a:pt x="52535" y="38171"/>
                  </a:cubicBezTo>
                  <a:close/>
                  <a:moveTo>
                    <a:pt x="51621" y="38163"/>
                  </a:moveTo>
                  <a:lnTo>
                    <a:pt x="51683" y="38163"/>
                  </a:lnTo>
                  <a:cubicBezTo>
                    <a:pt x="51683" y="29223"/>
                    <a:pt x="51680" y="20284"/>
                    <a:pt x="51675" y="11345"/>
                  </a:cubicBezTo>
                  <a:cubicBezTo>
                    <a:pt x="51672" y="9751"/>
                    <a:pt x="51635" y="8150"/>
                    <a:pt x="51481" y="6566"/>
                  </a:cubicBezTo>
                  <a:cubicBezTo>
                    <a:pt x="51212" y="3787"/>
                    <a:pt x="49709" y="2097"/>
                    <a:pt x="46987" y="1589"/>
                  </a:cubicBezTo>
                  <a:cubicBezTo>
                    <a:pt x="45300" y="1276"/>
                    <a:pt x="43570" y="1035"/>
                    <a:pt x="41862" y="1027"/>
                  </a:cubicBezTo>
                  <a:cubicBezTo>
                    <a:pt x="31457" y="974"/>
                    <a:pt x="21050" y="974"/>
                    <a:pt x="10645" y="1027"/>
                  </a:cubicBezTo>
                  <a:cubicBezTo>
                    <a:pt x="8933" y="1036"/>
                    <a:pt x="7205" y="1282"/>
                    <a:pt x="5519" y="1600"/>
                  </a:cubicBezTo>
                  <a:cubicBezTo>
                    <a:pt x="2896" y="2096"/>
                    <a:pt x="1377" y="3784"/>
                    <a:pt x="1100" y="6437"/>
                  </a:cubicBezTo>
                  <a:cubicBezTo>
                    <a:pt x="934" y="8020"/>
                    <a:pt x="891" y="9623"/>
                    <a:pt x="892" y="11215"/>
                  </a:cubicBezTo>
                  <a:cubicBezTo>
                    <a:pt x="902" y="29030"/>
                    <a:pt x="925" y="46844"/>
                    <a:pt x="962" y="64659"/>
                  </a:cubicBezTo>
                  <a:cubicBezTo>
                    <a:pt x="965" y="66445"/>
                    <a:pt x="940" y="68244"/>
                    <a:pt x="1142" y="70010"/>
                  </a:cubicBezTo>
                  <a:cubicBezTo>
                    <a:pt x="1406" y="72318"/>
                    <a:pt x="2747" y="73899"/>
                    <a:pt x="5035" y="74452"/>
                  </a:cubicBezTo>
                  <a:cubicBezTo>
                    <a:pt x="6515" y="74809"/>
                    <a:pt x="8048" y="75087"/>
                    <a:pt x="9564" y="75132"/>
                  </a:cubicBezTo>
                  <a:cubicBezTo>
                    <a:pt x="14731" y="75285"/>
                    <a:pt x="19902" y="75382"/>
                    <a:pt x="25071" y="75382"/>
                  </a:cubicBezTo>
                  <a:cubicBezTo>
                    <a:pt x="30751" y="75382"/>
                    <a:pt x="36432" y="75305"/>
                    <a:pt x="42110" y="75149"/>
                  </a:cubicBezTo>
                  <a:cubicBezTo>
                    <a:pt x="43945" y="75100"/>
                    <a:pt x="45802" y="74834"/>
                    <a:pt x="47593" y="74426"/>
                  </a:cubicBezTo>
                  <a:cubicBezTo>
                    <a:pt x="49797" y="73922"/>
                    <a:pt x="51049" y="72358"/>
                    <a:pt x="51425" y="70139"/>
                  </a:cubicBezTo>
                  <a:cubicBezTo>
                    <a:pt x="51551" y="69382"/>
                    <a:pt x="51614" y="68618"/>
                    <a:pt x="51613" y="67851"/>
                  </a:cubicBezTo>
                  <a:cubicBezTo>
                    <a:pt x="51624" y="57955"/>
                    <a:pt x="51627" y="48058"/>
                    <a:pt x="51621" y="381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985;p71">
              <a:extLst>
                <a:ext uri="{FF2B5EF4-FFF2-40B4-BE49-F238E27FC236}">
                  <a16:creationId xmlns:a16="http://schemas.microsoft.com/office/drawing/2014/main" id="{8950D148-40DE-4C9E-9985-77AC51E7DC80}"/>
                </a:ext>
              </a:extLst>
            </p:cNvPr>
            <p:cNvSpPr/>
            <p:nvPr/>
          </p:nvSpPr>
          <p:spPr>
            <a:xfrm>
              <a:off x="8826600" y="-251125"/>
              <a:ext cx="229625" cy="217000"/>
            </a:xfrm>
            <a:custGeom>
              <a:avLst/>
              <a:gdLst/>
              <a:ahLst/>
              <a:cxnLst/>
              <a:rect l="l" t="t" r="r" b="b"/>
              <a:pathLst>
                <a:path w="9185" h="8680" extrusionOk="0">
                  <a:moveTo>
                    <a:pt x="4604" y="8641"/>
                  </a:moveTo>
                  <a:cubicBezTo>
                    <a:pt x="1606" y="8599"/>
                    <a:pt x="0" y="7038"/>
                    <a:pt x="47" y="4219"/>
                  </a:cubicBezTo>
                  <a:cubicBezTo>
                    <a:pt x="84" y="1976"/>
                    <a:pt x="2330" y="22"/>
                    <a:pt x="4882" y="10"/>
                  </a:cubicBezTo>
                  <a:cubicBezTo>
                    <a:pt x="7317" y="0"/>
                    <a:pt x="9184" y="1971"/>
                    <a:pt x="9097" y="4459"/>
                  </a:cubicBezTo>
                  <a:cubicBezTo>
                    <a:pt x="9011" y="6940"/>
                    <a:pt x="7145" y="8680"/>
                    <a:pt x="4604" y="8641"/>
                  </a:cubicBezTo>
                  <a:close/>
                  <a:moveTo>
                    <a:pt x="4497" y="7516"/>
                  </a:moveTo>
                  <a:cubicBezTo>
                    <a:pt x="6114" y="7835"/>
                    <a:pt x="8040" y="6249"/>
                    <a:pt x="8024" y="4368"/>
                  </a:cubicBezTo>
                  <a:cubicBezTo>
                    <a:pt x="8013" y="2588"/>
                    <a:pt x="6735" y="1154"/>
                    <a:pt x="5014" y="1086"/>
                  </a:cubicBezTo>
                  <a:cubicBezTo>
                    <a:pt x="3051" y="1008"/>
                    <a:pt x="1098" y="2527"/>
                    <a:pt x="1083" y="4144"/>
                  </a:cubicBezTo>
                  <a:cubicBezTo>
                    <a:pt x="1061" y="6354"/>
                    <a:pt x="2189" y="7468"/>
                    <a:pt x="4497" y="751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1" name="Marcador de contenido 4" descr="Imagen que contiene Diagrama&#10;&#10;Descripción generada automáticamente">
            <a:extLst>
              <a:ext uri="{FF2B5EF4-FFF2-40B4-BE49-F238E27FC236}">
                <a16:creationId xmlns:a16="http://schemas.microsoft.com/office/drawing/2014/main" id="{AD574F6D-0F53-4921-828F-BFDD8117E938}"/>
              </a:ext>
            </a:extLst>
          </p:cNvPr>
          <p:cNvPicPr>
            <a:picLocks noChangeAspect="1"/>
          </p:cNvPicPr>
          <p:nvPr/>
        </p:nvPicPr>
        <p:blipFill>
          <a:blip r:embed="rId2"/>
          <a:stretch>
            <a:fillRect/>
          </a:stretch>
        </p:blipFill>
        <p:spPr>
          <a:xfrm>
            <a:off x="1266509" y="2017825"/>
            <a:ext cx="2373610" cy="1613446"/>
          </a:xfrm>
          <a:prstGeom prst="rect">
            <a:avLst/>
          </a:prstGeom>
        </p:spPr>
      </p:pic>
      <p:pic>
        <p:nvPicPr>
          <p:cNvPr id="13" name="Marcador de contenido 4" descr="Interfaz de usuario gráfica&#10;&#10;Descripción generada automáticamente">
            <a:extLst>
              <a:ext uri="{FF2B5EF4-FFF2-40B4-BE49-F238E27FC236}">
                <a16:creationId xmlns:a16="http://schemas.microsoft.com/office/drawing/2014/main" id="{058277EB-B520-4CE2-BF5E-27D16C51E7A9}"/>
              </a:ext>
            </a:extLst>
          </p:cNvPr>
          <p:cNvPicPr>
            <a:picLocks noChangeAspect="1"/>
          </p:cNvPicPr>
          <p:nvPr/>
        </p:nvPicPr>
        <p:blipFill>
          <a:blip r:embed="rId3"/>
          <a:stretch>
            <a:fillRect/>
          </a:stretch>
        </p:blipFill>
        <p:spPr>
          <a:xfrm>
            <a:off x="5554801" y="1756784"/>
            <a:ext cx="1583027" cy="2381674"/>
          </a:xfrm>
          <a:prstGeom prst="rect">
            <a:avLst/>
          </a:prstGeom>
        </p:spPr>
      </p:pic>
    </p:spTree>
    <p:extLst>
      <p:ext uri="{BB962C8B-B14F-4D97-AF65-F5344CB8AC3E}">
        <p14:creationId xmlns:p14="http://schemas.microsoft.com/office/powerpoint/2010/main" val="18708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p:nvPr/>
        </p:nvSpPr>
        <p:spPr>
          <a:xfrm>
            <a:off x="990216" y="808865"/>
            <a:ext cx="7349306" cy="3963160"/>
          </a:xfrm>
          <a:custGeom>
            <a:avLst/>
            <a:gdLst/>
            <a:ahLst/>
            <a:cxnLst/>
            <a:rect l="l" t="t" r="r" b="b"/>
            <a:pathLst>
              <a:path w="66677" h="35956" extrusionOk="0">
                <a:moveTo>
                  <a:pt x="33338" y="1"/>
                </a:moveTo>
                <a:cubicBezTo>
                  <a:pt x="14939" y="1"/>
                  <a:pt x="0" y="14940"/>
                  <a:pt x="0" y="33339"/>
                </a:cubicBezTo>
                <a:cubicBezTo>
                  <a:pt x="0" y="34211"/>
                  <a:pt x="28" y="35083"/>
                  <a:pt x="113" y="35955"/>
                </a:cubicBezTo>
                <a:lnTo>
                  <a:pt x="66592" y="35955"/>
                </a:lnTo>
                <a:cubicBezTo>
                  <a:pt x="66648" y="35083"/>
                  <a:pt x="66676" y="34211"/>
                  <a:pt x="66676" y="33339"/>
                </a:cubicBezTo>
                <a:cubicBezTo>
                  <a:pt x="66676" y="14940"/>
                  <a:pt x="51765" y="1"/>
                  <a:pt x="33338"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9"/>
          <p:cNvSpPr txBox="1">
            <a:spLocks noGrp="1"/>
          </p:cNvSpPr>
          <p:nvPr>
            <p:ph type="title"/>
          </p:nvPr>
        </p:nvSpPr>
        <p:spPr>
          <a:xfrm>
            <a:off x="2249944" y="954022"/>
            <a:ext cx="4315500" cy="13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1800" dirty="0">
                <a:solidFill>
                  <a:srgbClr val="FFFF00"/>
                </a:solidFill>
              </a:rPr>
              <a:t>¿ </a:t>
            </a:r>
            <a:r>
              <a:rPr lang="es-CL" sz="2000" dirty="0">
                <a:solidFill>
                  <a:srgbClr val="FFFF00"/>
                </a:solidFill>
              </a:rPr>
              <a:t>Qué es el Covid-19? </a:t>
            </a:r>
            <a:endParaRPr sz="2000" dirty="0">
              <a:solidFill>
                <a:srgbClr val="FFFF00"/>
              </a:solidFill>
            </a:endParaRPr>
          </a:p>
        </p:txBody>
      </p:sp>
      <p:sp>
        <p:nvSpPr>
          <p:cNvPr id="405" name="Google Shape;405;p39"/>
          <p:cNvSpPr txBox="1">
            <a:spLocks noGrp="1"/>
          </p:cNvSpPr>
          <p:nvPr>
            <p:ph type="subTitle" idx="1"/>
          </p:nvPr>
        </p:nvSpPr>
        <p:spPr>
          <a:xfrm>
            <a:off x="1532333" y="1957387"/>
            <a:ext cx="5879307" cy="2878931"/>
          </a:xfrm>
          <a:prstGeom prst="rect">
            <a:avLst/>
          </a:prstGeom>
        </p:spPr>
        <p:txBody>
          <a:bodyPr spcFirstLastPara="1" wrap="square" lIns="91425" tIns="91425" rIns="91425" bIns="91425" anchor="t" anchorCtr="0">
            <a:noAutofit/>
          </a:bodyPr>
          <a:lstStyle/>
          <a:p>
            <a:pPr marL="749935" algn="just">
              <a:spcBef>
                <a:spcPts val="40"/>
              </a:spcBef>
              <a:spcAft>
                <a:spcPts val="0"/>
              </a:spcAft>
              <a:buFont typeface="Arial" panose="020B0604020202020204" pitchFamily="34" charset="0"/>
              <a:buChar char="•"/>
            </a:pPr>
            <a:r>
              <a:rPr lang="es-ES" sz="1800" dirty="0">
                <a:effectLst/>
                <a:latin typeface="Arial Narrow" panose="020B0606020202030204" pitchFamily="34" charset="0"/>
                <a:ea typeface="Calibri" panose="020F0502020204030204" pitchFamily="34" charset="0"/>
              </a:rPr>
              <a:t> </a:t>
            </a:r>
            <a:r>
              <a:rPr lang="es-ES" sz="1600" dirty="0">
                <a:effectLst/>
                <a:latin typeface="Arial Narrow" panose="020B0606020202030204" pitchFamily="34" charset="0"/>
                <a:ea typeface="Calibri" panose="020F0502020204030204" pitchFamily="34" charset="0"/>
              </a:rPr>
              <a:t>Es un virus de la misma familia del SARS (Síndrome Respiratorio Agudo y Grave) que causa síntomas similares a la gripe como fiebre, tos, estornudo, dolor de garganta y dificultad respiratoria. Son una extensa familia de virus que afectan al ser humano y varias especies de animales. </a:t>
            </a:r>
            <a:endParaRPr lang="es-CL" sz="1600" dirty="0">
              <a:effectLst/>
              <a:latin typeface="Calibri" panose="020F0502020204030204" pitchFamily="34" charset="0"/>
              <a:ea typeface="Calibri" panose="020F0502020204030204" pitchFamily="34" charset="0"/>
            </a:endParaRPr>
          </a:p>
          <a:p>
            <a:pPr marL="749935" algn="just">
              <a:spcBef>
                <a:spcPts val="40"/>
              </a:spcBef>
              <a:spcAft>
                <a:spcPts val="0"/>
              </a:spcAft>
              <a:buFont typeface="Arial" panose="020B0604020202020204" pitchFamily="34" charset="0"/>
              <a:buChar char="•"/>
            </a:pPr>
            <a:r>
              <a:rPr lang="es-ES" sz="1600" dirty="0">
                <a:effectLst/>
                <a:latin typeface="Arial Narrow" panose="020B0606020202030204" pitchFamily="34" charset="0"/>
                <a:ea typeface="Calibri" panose="020F0502020204030204" pitchFamily="34" charset="0"/>
              </a:rPr>
              <a:t>El periodo de incubación no se conoce con exactitud, suele considerarse que es de 14 a 20 días siendo un virus insidioso, es decir, se puede contagiar incluso sin presentar síntomas.</a:t>
            </a:r>
            <a:endParaRPr lang="es-CL" sz="1600" dirty="0">
              <a:effectLst/>
              <a:latin typeface="Calibri" panose="020F0502020204030204" pitchFamily="34" charset="0"/>
              <a:ea typeface="Calibri" panose="020F0502020204030204" pitchFamily="34" charset="0"/>
            </a:endParaRPr>
          </a:p>
          <a:p>
            <a:pPr marL="0" lvl="0" indent="0" algn="ctr" rtl="0">
              <a:spcBef>
                <a:spcPts val="0"/>
              </a:spcBef>
              <a:spcAft>
                <a:spcPts val="1600"/>
              </a:spcAft>
              <a:buClr>
                <a:schemeClr val="dk1"/>
              </a:buClr>
              <a:buSzPts val="1100"/>
              <a:buFont typeface="Arial"/>
              <a:buNone/>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0"/>
          <p:cNvSpPr/>
          <p:nvPr/>
        </p:nvSpPr>
        <p:spPr>
          <a:xfrm>
            <a:off x="3174941" y="2060320"/>
            <a:ext cx="875100" cy="875100"/>
          </a:xfrm>
          <a:prstGeom prst="diamond">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0"/>
          <p:cNvSpPr/>
          <p:nvPr/>
        </p:nvSpPr>
        <p:spPr>
          <a:xfrm rot="5400000">
            <a:off x="7075328" y="2097180"/>
            <a:ext cx="926400" cy="8013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40"/>
          <p:cNvSpPr/>
          <p:nvPr/>
        </p:nvSpPr>
        <p:spPr>
          <a:xfrm>
            <a:off x="5170763" y="2160470"/>
            <a:ext cx="674700" cy="674700"/>
          </a:xfrm>
          <a:prstGeom prst="rect">
            <a:avLst/>
          </a:prstGeom>
          <a:solidFill>
            <a:srgbClr val="E24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0"/>
          <p:cNvSpPr/>
          <p:nvPr/>
        </p:nvSpPr>
        <p:spPr>
          <a:xfrm>
            <a:off x="1329150" y="2097220"/>
            <a:ext cx="801300" cy="801300"/>
          </a:xfrm>
          <a:prstGeom prst="ellipse">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40"/>
          <p:cNvSpPr txBox="1">
            <a:spLocks noGrp="1"/>
          </p:cNvSpPr>
          <p:nvPr>
            <p:ph type="title"/>
          </p:nvPr>
        </p:nvSpPr>
        <p:spPr>
          <a:xfrm>
            <a:off x="2392100" y="750450"/>
            <a:ext cx="438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4">
                    <a:lumMod val="25000"/>
                  </a:schemeClr>
                </a:solidFill>
              </a:rPr>
              <a:t>Procedimiento</a:t>
            </a:r>
            <a:endParaRPr dirty="0">
              <a:solidFill>
                <a:schemeClr val="accent4">
                  <a:lumMod val="25000"/>
                </a:schemeClr>
              </a:solidFill>
            </a:endParaRPr>
          </a:p>
        </p:txBody>
      </p:sp>
      <p:sp>
        <p:nvSpPr>
          <p:cNvPr id="415" name="Google Shape;415;p40"/>
          <p:cNvSpPr txBox="1">
            <a:spLocks noGrp="1"/>
          </p:cNvSpPr>
          <p:nvPr>
            <p:ph type="subTitle" idx="1"/>
          </p:nvPr>
        </p:nvSpPr>
        <p:spPr>
          <a:xfrm>
            <a:off x="4388414" y="3508245"/>
            <a:ext cx="1945071" cy="1110216"/>
          </a:xfrm>
          <a:prstGeom prst="rect">
            <a:avLst/>
          </a:prstGeom>
        </p:spPr>
        <p:txBody>
          <a:bodyPr spcFirstLastPara="1" wrap="square" lIns="91425" tIns="91425" rIns="91425" bIns="91425" anchor="ctr" anchorCtr="0">
            <a:noAutofit/>
          </a:bodyPr>
          <a:lstStyle/>
          <a:p>
            <a:pPr marL="457200" lvl="1" indent="0" algn="just"/>
            <a:r>
              <a:rPr lang="es-CL" sz="1200" dirty="0">
                <a:solidFill>
                  <a:schemeClr val="tx1"/>
                </a:solidFill>
                <a:latin typeface="Arial Narrow" panose="020B0606020202030204" pitchFamily="34" charset="0"/>
              </a:rPr>
              <a:t>El establecimiento educativo empleara 19 protocolos de acción y plan de retorno preventivo para Covid-19</a:t>
            </a:r>
            <a:endParaRPr sz="1200" dirty="0">
              <a:solidFill>
                <a:schemeClr val="tx1"/>
              </a:solidFill>
              <a:latin typeface="Arial Narrow" panose="020B0606020202030204" pitchFamily="34" charset="0"/>
            </a:endParaRPr>
          </a:p>
        </p:txBody>
      </p:sp>
      <p:sp>
        <p:nvSpPr>
          <p:cNvPr id="416" name="Google Shape;416;p4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p>
            <a:pPr marL="0" indent="0"/>
            <a:endParaRPr lang="es-CL" dirty="0"/>
          </a:p>
          <a:p>
            <a:pPr marL="0" indent="0"/>
            <a:r>
              <a:rPr lang="es-CL" dirty="0"/>
              <a:t>Preparación</a:t>
            </a:r>
          </a:p>
          <a:p>
            <a:pPr marL="0" lvl="0" indent="0" algn="ctr" rtl="0">
              <a:spcBef>
                <a:spcPts val="0"/>
              </a:spcBef>
              <a:spcAft>
                <a:spcPts val="0"/>
              </a:spcAft>
              <a:buNone/>
            </a:pPr>
            <a:endParaRPr dirty="0"/>
          </a:p>
        </p:txBody>
      </p:sp>
      <p:sp>
        <p:nvSpPr>
          <p:cNvPr id="417" name="Google Shape;417;p40"/>
          <p:cNvSpPr txBox="1">
            <a:spLocks noGrp="1"/>
          </p:cNvSpPr>
          <p:nvPr>
            <p:ph type="subTitle" idx="13"/>
          </p:nvPr>
        </p:nvSpPr>
        <p:spPr>
          <a:xfrm>
            <a:off x="852747" y="3439146"/>
            <a:ext cx="1754100" cy="8399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1200" dirty="0">
                <a:solidFill>
                  <a:schemeClr val="tx1"/>
                </a:solidFill>
                <a:latin typeface="Arial Narrow" panose="020B0606020202030204" pitchFamily="34" charset="0"/>
              </a:rPr>
              <a:t>Líneas de acción a seguir con todos los miembros de la comunidad educativa </a:t>
            </a:r>
            <a:endParaRPr sz="1200" dirty="0">
              <a:solidFill>
                <a:schemeClr val="tx1"/>
              </a:solidFill>
              <a:latin typeface="Arial Narrow" panose="020B0606020202030204" pitchFamily="34" charset="0"/>
            </a:endParaRPr>
          </a:p>
        </p:txBody>
      </p:sp>
      <p:sp>
        <p:nvSpPr>
          <p:cNvPr id="418" name="Google Shape;418;p4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chemeClr val="accent4">
                    <a:lumMod val="25000"/>
                  </a:schemeClr>
                </a:solidFill>
              </a:rPr>
              <a:t>Protocolos de acción </a:t>
            </a:r>
            <a:endParaRPr dirty="0">
              <a:solidFill>
                <a:schemeClr val="accent4">
                  <a:lumMod val="25000"/>
                </a:schemeClr>
              </a:solidFill>
            </a:endParaRPr>
          </a:p>
        </p:txBody>
      </p:sp>
      <p:sp>
        <p:nvSpPr>
          <p:cNvPr id="419" name="Google Shape;419;p40"/>
          <p:cNvSpPr txBox="1">
            <a:spLocks noGrp="1"/>
          </p:cNvSpPr>
          <p:nvPr>
            <p:ph type="subTitle" idx="2"/>
          </p:nvPr>
        </p:nvSpPr>
        <p:spPr>
          <a:xfrm>
            <a:off x="6563530" y="3627117"/>
            <a:ext cx="1754100" cy="630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CL" sz="1200" dirty="0">
                <a:solidFill>
                  <a:schemeClr val="tx1"/>
                </a:solidFill>
                <a:latin typeface="Arial Narrow" panose="020B0606020202030204" pitchFamily="34" charset="0"/>
              </a:rPr>
              <a:t>El establecimiento educativo a través de la retroalimentación brindara información formativa para todos los miembros de la comunidad educacional </a:t>
            </a:r>
            <a:endParaRPr sz="1200" dirty="0">
              <a:solidFill>
                <a:schemeClr val="tx1"/>
              </a:solidFill>
              <a:latin typeface="Arial Narrow" panose="020B0606020202030204" pitchFamily="34" charset="0"/>
            </a:endParaRPr>
          </a:p>
        </p:txBody>
      </p:sp>
      <p:sp>
        <p:nvSpPr>
          <p:cNvPr id="420" name="Google Shape;420;p4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lumMod val="25000"/>
                  </a:schemeClr>
                </a:solidFill>
              </a:rPr>
              <a:t>Capacitación </a:t>
            </a:r>
            <a:endParaRPr dirty="0">
              <a:solidFill>
                <a:schemeClr val="accent4">
                  <a:lumMod val="25000"/>
                </a:schemeClr>
              </a:solidFill>
            </a:endParaRPr>
          </a:p>
        </p:txBody>
      </p:sp>
      <p:sp>
        <p:nvSpPr>
          <p:cNvPr id="421" name="Google Shape;421;p4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Retroalimentación</a:t>
            </a:r>
            <a:endParaRPr dirty="0"/>
          </a:p>
        </p:txBody>
      </p:sp>
      <p:sp>
        <p:nvSpPr>
          <p:cNvPr id="422" name="Google Shape;422;p40"/>
          <p:cNvSpPr txBox="1">
            <a:spLocks noGrp="1"/>
          </p:cNvSpPr>
          <p:nvPr>
            <p:ph type="subTitle" idx="14"/>
          </p:nvPr>
        </p:nvSpPr>
        <p:spPr>
          <a:xfrm>
            <a:off x="2748841" y="3439146"/>
            <a:ext cx="1754100" cy="83996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CL" sz="1200" dirty="0">
                <a:solidFill>
                  <a:schemeClr val="tx1"/>
                </a:solidFill>
                <a:latin typeface="Arial Narrow" panose="020B0606020202030204" pitchFamily="34" charset="0"/>
              </a:rPr>
              <a:t>El establecimiento educativo , prepara la estructuración adecuada para prevención de contagios por Covid-19 </a:t>
            </a:r>
            <a:endParaRPr sz="1200" dirty="0">
              <a:solidFill>
                <a:schemeClr val="tx1"/>
              </a:solidFill>
              <a:latin typeface="Arial Narrow" panose="020B0606020202030204" pitchFamily="34" charset="0"/>
            </a:endParaRPr>
          </a:p>
        </p:txBody>
      </p:sp>
      <p:sp>
        <p:nvSpPr>
          <p:cNvPr id="423" name="Google Shape;423;p40"/>
          <p:cNvSpPr txBox="1">
            <a:spLocks noGrp="1"/>
          </p:cNvSpPr>
          <p:nvPr>
            <p:ph type="title" idx="4"/>
          </p:nvPr>
        </p:nvSpPr>
        <p:spPr>
          <a:xfrm>
            <a:off x="2838614" y="2303046"/>
            <a:ext cx="1549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2</a:t>
            </a:r>
            <a:endParaRPr dirty="0">
              <a:solidFill>
                <a:schemeClr val="lt1"/>
              </a:solidFill>
            </a:endParaRPr>
          </a:p>
        </p:txBody>
      </p:sp>
      <p:sp>
        <p:nvSpPr>
          <p:cNvPr id="424" name="Google Shape;424;p40"/>
          <p:cNvSpPr txBox="1">
            <a:spLocks noGrp="1"/>
          </p:cNvSpPr>
          <p:nvPr>
            <p:ph type="title" idx="5"/>
          </p:nvPr>
        </p:nvSpPr>
        <p:spPr>
          <a:xfrm>
            <a:off x="4733228" y="2304537"/>
            <a:ext cx="1549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3</a:t>
            </a:r>
            <a:endParaRPr dirty="0">
              <a:solidFill>
                <a:schemeClr val="lt1"/>
              </a:solidFill>
            </a:endParaRPr>
          </a:p>
        </p:txBody>
      </p:sp>
      <p:sp>
        <p:nvSpPr>
          <p:cNvPr id="425" name="Google Shape;425;p40"/>
          <p:cNvSpPr txBox="1">
            <a:spLocks noGrp="1"/>
          </p:cNvSpPr>
          <p:nvPr>
            <p:ph type="title" idx="6"/>
          </p:nvPr>
        </p:nvSpPr>
        <p:spPr>
          <a:xfrm>
            <a:off x="6652735" y="2304537"/>
            <a:ext cx="1549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4</a:t>
            </a:r>
            <a:endParaRPr dirty="0">
              <a:solidFill>
                <a:schemeClr val="lt1"/>
              </a:solidFill>
            </a:endParaRPr>
          </a:p>
        </p:txBody>
      </p:sp>
      <p:sp>
        <p:nvSpPr>
          <p:cNvPr id="426" name="Google Shape;426;p40"/>
          <p:cNvSpPr txBox="1">
            <a:spLocks noGrp="1"/>
          </p:cNvSpPr>
          <p:nvPr>
            <p:ph type="title" idx="3"/>
          </p:nvPr>
        </p:nvSpPr>
        <p:spPr>
          <a:xfrm>
            <a:off x="941960" y="2304533"/>
            <a:ext cx="1549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1</a:t>
            </a:r>
            <a:endParaRPr dirty="0">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p:nvPr/>
        </p:nvSpPr>
        <p:spPr>
          <a:xfrm>
            <a:off x="2264775" y="321731"/>
            <a:ext cx="4728600" cy="4728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41"/>
          <p:cNvSpPr txBox="1">
            <a:spLocks noGrp="1"/>
          </p:cNvSpPr>
          <p:nvPr>
            <p:ph type="title"/>
          </p:nvPr>
        </p:nvSpPr>
        <p:spPr>
          <a:xfrm>
            <a:off x="2936894" y="1278606"/>
            <a:ext cx="3398700" cy="8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000" dirty="0">
                <a:solidFill>
                  <a:schemeClr val="lt2"/>
                </a:solidFill>
              </a:rPr>
              <a:t>Lineamientos </a:t>
            </a:r>
            <a:endParaRPr sz="2000" dirty="0">
              <a:solidFill>
                <a:schemeClr val="lt2"/>
              </a:solidFill>
            </a:endParaRPr>
          </a:p>
        </p:txBody>
      </p:sp>
      <p:sp>
        <p:nvSpPr>
          <p:cNvPr id="433" name="Google Shape;433;p41"/>
          <p:cNvSpPr txBox="1">
            <a:spLocks noGrp="1"/>
          </p:cNvSpPr>
          <p:nvPr>
            <p:ph type="title" idx="2"/>
          </p:nvPr>
        </p:nvSpPr>
        <p:spPr>
          <a:xfrm>
            <a:off x="3770175" y="465156"/>
            <a:ext cx="1603500" cy="12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1</a:t>
            </a:r>
            <a:endParaRPr dirty="0">
              <a:solidFill>
                <a:schemeClr val="lt2"/>
              </a:solidFill>
            </a:endParaRPr>
          </a:p>
        </p:txBody>
      </p:sp>
      <p:sp>
        <p:nvSpPr>
          <p:cNvPr id="434" name="Google Shape;434;p41"/>
          <p:cNvSpPr txBox="1">
            <a:spLocks noGrp="1"/>
          </p:cNvSpPr>
          <p:nvPr>
            <p:ph type="subTitle" idx="1"/>
          </p:nvPr>
        </p:nvSpPr>
        <p:spPr>
          <a:xfrm>
            <a:off x="2598018" y="2117258"/>
            <a:ext cx="3737575" cy="2187589"/>
          </a:xfrm>
          <a:prstGeom prst="rect">
            <a:avLst/>
          </a:prstGeom>
        </p:spPr>
        <p:txBody>
          <a:bodyPr spcFirstLastPara="1" wrap="square" lIns="91425" tIns="91425" rIns="91425" bIns="91425" anchor="t" anchorCtr="0">
            <a:noAutofit/>
          </a:bodyPr>
          <a:lstStyle/>
          <a:p>
            <a:pPr marL="342900" lvl="0" indent="-342900" algn="just">
              <a:buFont typeface="Arial" panose="020B0604020202020204" pitchFamily="34" charset="0"/>
              <a:buChar char="•"/>
              <a:tabLst>
                <a:tab pos="457200" algn="l"/>
              </a:tabLst>
            </a:pPr>
            <a:r>
              <a:rPr lang="es-CL" sz="1200" spc="15" dirty="0">
                <a:solidFill>
                  <a:srgbClr val="000000"/>
                </a:solidFill>
                <a:effectLst/>
                <a:latin typeface="Arial Narrow" panose="020B0606020202030204" pitchFamily="34" charset="0"/>
                <a:ea typeface="Times New Roman" panose="02020603050405020304" pitchFamily="18" charset="0"/>
              </a:rPr>
              <a:t>Preparar el establecimiento educativo estructuralmente con la finalidad de  disminuir los riesgos de transmisión de la infección por el COVID19</a:t>
            </a:r>
            <a:endParaRPr lang="es-CL"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s-CL" sz="1200" spc="15" dirty="0">
                <a:solidFill>
                  <a:srgbClr val="000000"/>
                </a:solidFill>
                <a:effectLst/>
                <a:latin typeface="Arial Narrow" panose="020B0606020202030204" pitchFamily="34" charset="0"/>
                <a:ea typeface="Times New Roman" panose="02020603050405020304" pitchFamily="18" charset="0"/>
              </a:rPr>
              <a:t>Mitigar y disminuir los riesgos de transmisión a través de la gestión adecuada del espacio físico</a:t>
            </a:r>
            <a:endParaRPr lang="es-CL"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s-CL" sz="1200" spc="15" dirty="0">
                <a:solidFill>
                  <a:srgbClr val="000000"/>
                </a:solidFill>
                <a:effectLst/>
                <a:latin typeface="Arial Narrow" panose="020B0606020202030204" pitchFamily="34" charset="0"/>
                <a:ea typeface="Times New Roman" panose="02020603050405020304" pitchFamily="18" charset="0"/>
              </a:rPr>
              <a:t>Comunicar los riesgos y la información respecto a los protocolos acción preventivos de Covid-19 </a:t>
            </a:r>
            <a:endParaRPr lang="es-CL"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s-CL" sz="1200" spc="15" dirty="0">
                <a:solidFill>
                  <a:srgbClr val="000000"/>
                </a:solidFill>
                <a:effectLst/>
                <a:latin typeface="Arial Narrow" panose="020B0606020202030204" pitchFamily="34" charset="0"/>
                <a:ea typeface="Times New Roman" panose="02020603050405020304" pitchFamily="18" charset="0"/>
              </a:rPr>
              <a:t>Identificar y brindar atención optimizada para todos los miembros de la comunidad educativa de manera temprana y preventiva frente a cualquier síntoma de Covid-19 </a:t>
            </a:r>
            <a:endParaRPr lang="es-CL" sz="1200" dirty="0">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7" name="Marcador de texto 6">
            <a:extLst>
              <a:ext uri="{FF2B5EF4-FFF2-40B4-BE49-F238E27FC236}">
                <a16:creationId xmlns:a16="http://schemas.microsoft.com/office/drawing/2014/main" id="{2EEE1DA6-1805-4A18-81EE-F47E5C9716D3}"/>
              </a:ext>
            </a:extLst>
          </p:cNvPr>
          <p:cNvSpPr>
            <a:spLocks noGrp="1"/>
          </p:cNvSpPr>
          <p:nvPr>
            <p:ph type="body" idx="2"/>
          </p:nvPr>
        </p:nvSpPr>
        <p:spPr>
          <a:xfrm>
            <a:off x="787200" y="1068133"/>
            <a:ext cx="3595800" cy="2789491"/>
          </a:xfrm>
        </p:spPr>
        <p:txBody>
          <a:bodyPr/>
          <a:lstStyle/>
          <a:p>
            <a:pPr marL="228600" lvl="0" indent="-228600" algn="just">
              <a:buFont typeface="+mj-lt"/>
              <a:buAutoNum type="alphaUcPeriod"/>
            </a:pPr>
            <a:r>
              <a:rPr lang="es-CL" sz="1200" dirty="0">
                <a:effectLst/>
              </a:rPr>
              <a:t>E</a:t>
            </a:r>
            <a:r>
              <a:rPr lang="es-CL" sz="1200" dirty="0">
                <a:effectLst/>
                <a:latin typeface="Arial Narrow" panose="020B0606020202030204" pitchFamily="34" charset="0"/>
              </a:rPr>
              <a:t>l establecimiento efectuará sanitización completa de las dependencias institucionales con un tiempo estimativo de 24 horas de antelación al inicio de las actividades pedagógicas   </a:t>
            </a:r>
          </a:p>
          <a:p>
            <a:pPr marL="228600" lvl="0" indent="-228600" algn="just">
              <a:buFont typeface="+mj-lt"/>
              <a:buAutoNum type="alphaUcPeriod"/>
            </a:pPr>
            <a:endParaRPr lang="es-CL" sz="1200" dirty="0">
              <a:effectLst/>
              <a:latin typeface="Arial Narrow" panose="020B0606020202030204" pitchFamily="34" charset="0"/>
            </a:endParaRPr>
          </a:p>
          <a:p>
            <a:pPr marL="228600" lvl="0" indent="-228600" algn="just">
              <a:buFont typeface="+mj-lt"/>
              <a:buAutoNum type="alphaUcPeriod"/>
            </a:pPr>
            <a:r>
              <a:rPr lang="es-CL" sz="1200" dirty="0">
                <a:effectLst/>
                <a:latin typeface="Arial Narrow" panose="020B0606020202030204" pitchFamily="34" charset="0"/>
              </a:rPr>
              <a:t>Procedimiento de selección e identificación de responsables acorde a lo normado en el manual de higiene </a:t>
            </a:r>
          </a:p>
          <a:p>
            <a:pPr marL="228600" lvl="0" indent="-228600" algn="just">
              <a:buFont typeface="+mj-lt"/>
              <a:buAutoNum type="alphaUcPeriod"/>
            </a:pPr>
            <a:endParaRPr lang="es-CL" sz="1200" dirty="0">
              <a:effectLst/>
              <a:latin typeface="Arial Narrow" panose="020B0606020202030204" pitchFamily="34" charset="0"/>
            </a:endParaRPr>
          </a:p>
          <a:p>
            <a:pPr marL="228600" lvl="0" indent="-228600" algn="just">
              <a:buFont typeface="+mj-lt"/>
              <a:buAutoNum type="alphaUcPeriod"/>
            </a:pPr>
            <a:r>
              <a:rPr lang="es-CL" sz="1200" dirty="0">
                <a:effectLst/>
                <a:latin typeface="Arial Narrow" panose="020B0606020202030204" pitchFamily="34" charset="0"/>
              </a:rPr>
              <a:t>El establecimiento realizara de </a:t>
            </a:r>
            <a:r>
              <a:rPr lang="es-CL" sz="1200">
                <a:effectLst/>
                <a:latin typeface="Arial Narrow" panose="020B0606020202030204" pitchFamily="34" charset="0"/>
              </a:rPr>
              <a:t>manera </a:t>
            </a:r>
            <a:r>
              <a:rPr lang="es-CL" sz="1200">
                <a:latin typeface="Arial Narrow" panose="020B0606020202030204" pitchFamily="34" charset="0"/>
              </a:rPr>
              <a:t>eficiente</a:t>
            </a:r>
            <a:r>
              <a:rPr lang="es-CL" sz="1200">
                <a:effectLst/>
                <a:latin typeface="Arial Narrow" panose="020B0606020202030204" pitchFamily="34" charset="0"/>
              </a:rPr>
              <a:t> </a:t>
            </a:r>
            <a:r>
              <a:rPr lang="es-CL" sz="1200" dirty="0">
                <a:effectLst/>
                <a:latin typeface="Arial Narrow" panose="020B0606020202030204" pitchFamily="34" charset="0"/>
              </a:rPr>
              <a:t>la limpieza y desinfección de toda las dependencias para el uso seguro de niños y niñas. </a:t>
            </a:r>
          </a:p>
          <a:p>
            <a:endParaRPr lang="es-CL" dirty="0"/>
          </a:p>
        </p:txBody>
      </p:sp>
      <p:sp>
        <p:nvSpPr>
          <p:cNvPr id="439" name="Google Shape;439;p42"/>
          <p:cNvSpPr txBox="1">
            <a:spLocks noGrp="1"/>
          </p:cNvSpPr>
          <p:nvPr>
            <p:ph type="title"/>
          </p:nvPr>
        </p:nvSpPr>
        <p:spPr>
          <a:xfrm>
            <a:off x="349219" y="352097"/>
            <a:ext cx="35958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000" dirty="0">
                <a:solidFill>
                  <a:schemeClr val="accent2">
                    <a:lumMod val="25000"/>
                  </a:schemeClr>
                </a:solidFill>
              </a:rPr>
              <a:t>1. Preparación  Reapertura </a:t>
            </a:r>
            <a:endParaRPr sz="2000" dirty="0">
              <a:solidFill>
                <a:schemeClr val="accent2">
                  <a:lumMod val="25000"/>
                </a:schemeClr>
              </a:solidFill>
            </a:endParaRPr>
          </a:p>
        </p:txBody>
      </p:sp>
      <p:grpSp>
        <p:nvGrpSpPr>
          <p:cNvPr id="441" name="Google Shape;441;p42"/>
          <p:cNvGrpSpPr/>
          <p:nvPr/>
        </p:nvGrpSpPr>
        <p:grpSpPr>
          <a:xfrm>
            <a:off x="736594" y="3976701"/>
            <a:ext cx="800175" cy="423437"/>
            <a:chOff x="736625" y="4084775"/>
            <a:chExt cx="596300" cy="315550"/>
          </a:xfrm>
        </p:grpSpPr>
        <p:sp>
          <p:nvSpPr>
            <p:cNvPr id="442" name="Google Shape;442;p42"/>
            <p:cNvSpPr/>
            <p:nvPr/>
          </p:nvSpPr>
          <p:spPr>
            <a:xfrm>
              <a:off x="736625" y="4109625"/>
              <a:ext cx="290700" cy="290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2"/>
            <p:cNvSpPr/>
            <p:nvPr/>
          </p:nvSpPr>
          <p:spPr>
            <a:xfrm>
              <a:off x="1207525" y="4084775"/>
              <a:ext cx="125400" cy="12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9" name="Imagen 8" descr="Imagen que contiene captura de pantalla&#10;&#10;Descripción generada automáticamente">
            <a:extLst>
              <a:ext uri="{FF2B5EF4-FFF2-40B4-BE49-F238E27FC236}">
                <a16:creationId xmlns:a16="http://schemas.microsoft.com/office/drawing/2014/main" id="{8AEF0DB9-5E00-46DD-8B0C-D10AE2A6C495}"/>
              </a:ext>
            </a:extLst>
          </p:cNvPr>
          <p:cNvPicPr>
            <a:picLocks noChangeAspect="1"/>
          </p:cNvPicPr>
          <p:nvPr/>
        </p:nvPicPr>
        <p:blipFill rotWithShape="1">
          <a:blip r:embed="rId3"/>
          <a:srcRect l="-1758" t="28363" r="29620" b="37331"/>
          <a:stretch/>
        </p:blipFill>
        <p:spPr>
          <a:xfrm rot="10800000" flipV="1">
            <a:off x="4804481" y="3051163"/>
            <a:ext cx="2027325" cy="1482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ropa, hombre, parado&#10;&#10;Descripción generada automáticamente">
            <a:extLst>
              <a:ext uri="{FF2B5EF4-FFF2-40B4-BE49-F238E27FC236}">
                <a16:creationId xmlns:a16="http://schemas.microsoft.com/office/drawing/2014/main" id="{6CBA08C5-C5AF-48FF-AC61-2DB51F4601AF}"/>
              </a:ext>
            </a:extLst>
          </p:cNvPr>
          <p:cNvPicPr>
            <a:picLocks noChangeAspect="1"/>
          </p:cNvPicPr>
          <p:nvPr/>
        </p:nvPicPr>
        <p:blipFill rotWithShape="1">
          <a:blip r:embed="rId4"/>
          <a:srcRect l="25033" r="20897"/>
          <a:stretch/>
        </p:blipFill>
        <p:spPr>
          <a:xfrm>
            <a:off x="6931126" y="924797"/>
            <a:ext cx="1863655" cy="2886297"/>
          </a:xfrm>
          <a:prstGeom prst="rect">
            <a:avLst/>
          </a:prstGeom>
        </p:spPr>
      </p:pic>
      <p:pic>
        <p:nvPicPr>
          <p:cNvPr id="13" name="Imagen 12" descr="Imagen que contiene flor&#10;&#10;Descripción generada automáticamente">
            <a:extLst>
              <a:ext uri="{FF2B5EF4-FFF2-40B4-BE49-F238E27FC236}">
                <a16:creationId xmlns:a16="http://schemas.microsoft.com/office/drawing/2014/main" id="{0EF4E9AB-EEC0-41E6-B816-2D875A2CF8CB}"/>
              </a:ext>
            </a:extLst>
          </p:cNvPr>
          <p:cNvPicPr>
            <a:picLocks noChangeAspect="1"/>
          </p:cNvPicPr>
          <p:nvPr/>
        </p:nvPicPr>
        <p:blipFill>
          <a:blip r:embed="rId5"/>
          <a:stretch>
            <a:fillRect/>
          </a:stretch>
        </p:blipFill>
        <p:spPr>
          <a:xfrm>
            <a:off x="4572000" y="372116"/>
            <a:ext cx="1638300" cy="1638300"/>
          </a:xfrm>
          <a:prstGeom prst="rect">
            <a:avLst/>
          </a:prstGeom>
        </p:spPr>
      </p:pic>
      <p:sp>
        <p:nvSpPr>
          <p:cNvPr id="14" name="Flecha: a la izquierda, derecha y arriba 13">
            <a:extLst>
              <a:ext uri="{FF2B5EF4-FFF2-40B4-BE49-F238E27FC236}">
                <a16:creationId xmlns:a16="http://schemas.microsoft.com/office/drawing/2014/main" id="{B6686219-591F-4B29-8023-57D8FD8922E6}"/>
              </a:ext>
            </a:extLst>
          </p:cNvPr>
          <p:cNvSpPr/>
          <p:nvPr/>
        </p:nvSpPr>
        <p:spPr>
          <a:xfrm rot="5400000">
            <a:off x="5780351" y="1429349"/>
            <a:ext cx="926573" cy="177046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92D050"/>
                </a:solidFill>
              </a:l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55B13-62A0-41AA-A0C2-0967C9FBDCE7}"/>
              </a:ext>
            </a:extLst>
          </p:cNvPr>
          <p:cNvSpPr>
            <a:spLocks noGrp="1"/>
          </p:cNvSpPr>
          <p:nvPr>
            <p:ph type="title"/>
          </p:nvPr>
        </p:nvSpPr>
        <p:spPr>
          <a:xfrm>
            <a:off x="357186" y="352721"/>
            <a:ext cx="3068251" cy="572700"/>
          </a:xfrm>
        </p:spPr>
        <p:txBody>
          <a:bodyPr/>
          <a:lstStyle/>
          <a:p>
            <a:r>
              <a:rPr lang="es-CL" sz="2000" dirty="0">
                <a:solidFill>
                  <a:schemeClr val="accent2">
                    <a:lumMod val="25000"/>
                  </a:schemeClr>
                </a:solidFill>
              </a:rPr>
              <a:t>2. Limpieza y desinfección </a:t>
            </a:r>
            <a:endParaRPr lang="es-CL" sz="2000" dirty="0"/>
          </a:p>
        </p:txBody>
      </p:sp>
      <p:graphicFrame>
        <p:nvGraphicFramePr>
          <p:cNvPr id="7" name="Diagrama 6">
            <a:extLst>
              <a:ext uri="{FF2B5EF4-FFF2-40B4-BE49-F238E27FC236}">
                <a16:creationId xmlns:a16="http://schemas.microsoft.com/office/drawing/2014/main" id="{511DCF7C-FEBE-4D9C-B61F-4FF51F81BC94}"/>
              </a:ext>
            </a:extLst>
          </p:cNvPr>
          <p:cNvGraphicFramePr/>
          <p:nvPr>
            <p:extLst>
              <p:ext uri="{D42A27DB-BD31-4B8C-83A1-F6EECF244321}">
                <p14:modId xmlns:p14="http://schemas.microsoft.com/office/powerpoint/2010/main" val="3287833497"/>
              </p:ext>
            </p:extLst>
          </p:nvPr>
        </p:nvGraphicFramePr>
        <p:xfrm>
          <a:off x="852487" y="407194"/>
          <a:ext cx="7262814"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descr="Imagen que contiene tabla, silla, muebles, asiento&#10;&#10;Descripción generada automáticamente">
            <a:extLst>
              <a:ext uri="{FF2B5EF4-FFF2-40B4-BE49-F238E27FC236}">
                <a16:creationId xmlns:a16="http://schemas.microsoft.com/office/drawing/2014/main" id="{D9543A63-405E-43F3-BFD9-E22FE1E1B085}"/>
              </a:ext>
            </a:extLst>
          </p:cNvPr>
          <p:cNvPicPr>
            <a:picLocks noChangeAspect="1"/>
          </p:cNvPicPr>
          <p:nvPr/>
        </p:nvPicPr>
        <p:blipFill>
          <a:blip r:embed="rId7"/>
          <a:stretch>
            <a:fillRect/>
          </a:stretch>
        </p:blipFill>
        <p:spPr>
          <a:xfrm>
            <a:off x="529236" y="1640396"/>
            <a:ext cx="1426369" cy="1426369"/>
          </a:xfrm>
          <a:prstGeom prst="rect">
            <a:avLst/>
          </a:prstGeom>
        </p:spPr>
      </p:pic>
      <p:pic>
        <p:nvPicPr>
          <p:cNvPr id="19" name="Imagen 18" descr="Imagen que contiene persona, ropa, hombre, parado&#10;&#10;Descripción generada automáticamente">
            <a:extLst>
              <a:ext uri="{FF2B5EF4-FFF2-40B4-BE49-F238E27FC236}">
                <a16:creationId xmlns:a16="http://schemas.microsoft.com/office/drawing/2014/main" id="{14495C26-296F-4479-A6BF-18C5AE5B40EC}"/>
              </a:ext>
            </a:extLst>
          </p:cNvPr>
          <p:cNvPicPr>
            <a:picLocks noChangeAspect="1"/>
          </p:cNvPicPr>
          <p:nvPr/>
        </p:nvPicPr>
        <p:blipFill rotWithShape="1">
          <a:blip r:embed="rId8"/>
          <a:srcRect l="33626" r="35222"/>
          <a:stretch/>
        </p:blipFill>
        <p:spPr>
          <a:xfrm>
            <a:off x="7113988" y="925422"/>
            <a:ext cx="1407320" cy="3650644"/>
          </a:xfrm>
          <a:prstGeom prst="rect">
            <a:avLst/>
          </a:prstGeom>
        </p:spPr>
      </p:pic>
      <p:pic>
        <p:nvPicPr>
          <p:cNvPr id="4" name="Imagen 3" descr="Imagen que contiene dibujo, señal, ventana&#10;&#10;Descripción generada automáticamente">
            <a:extLst>
              <a:ext uri="{FF2B5EF4-FFF2-40B4-BE49-F238E27FC236}">
                <a16:creationId xmlns:a16="http://schemas.microsoft.com/office/drawing/2014/main" id="{70392363-1900-4F6D-A1CA-47570136959A}"/>
              </a:ext>
            </a:extLst>
          </p:cNvPr>
          <p:cNvPicPr>
            <a:picLocks noChangeAspect="1"/>
          </p:cNvPicPr>
          <p:nvPr/>
        </p:nvPicPr>
        <p:blipFill>
          <a:blip r:embed="rId9"/>
          <a:stretch>
            <a:fillRect/>
          </a:stretch>
        </p:blipFill>
        <p:spPr>
          <a:xfrm>
            <a:off x="3450094" y="1532843"/>
            <a:ext cx="2169404" cy="1533922"/>
          </a:xfrm>
          <a:prstGeom prst="rect">
            <a:avLst/>
          </a:prstGeom>
        </p:spPr>
      </p:pic>
    </p:spTree>
    <p:extLst>
      <p:ext uri="{BB962C8B-B14F-4D97-AF65-F5344CB8AC3E}">
        <p14:creationId xmlns:p14="http://schemas.microsoft.com/office/powerpoint/2010/main" val="223126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5"/>
          <p:cNvSpPr/>
          <p:nvPr/>
        </p:nvSpPr>
        <p:spPr>
          <a:xfrm>
            <a:off x="1975050" y="901050"/>
            <a:ext cx="5193900" cy="5193900"/>
          </a:xfrm>
          <a:prstGeom prst="diamond">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45"/>
          <p:cNvSpPr txBox="1">
            <a:spLocks noGrp="1"/>
          </p:cNvSpPr>
          <p:nvPr>
            <p:ph type="title"/>
          </p:nvPr>
        </p:nvSpPr>
        <p:spPr>
          <a:xfrm>
            <a:off x="3043125" y="2952750"/>
            <a:ext cx="3057900" cy="8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000" dirty="0">
                <a:solidFill>
                  <a:schemeClr val="lt2"/>
                </a:solidFill>
              </a:rPr>
              <a:t>Organización Educativa </a:t>
            </a:r>
            <a:endParaRPr sz="2000" dirty="0">
              <a:solidFill>
                <a:schemeClr val="lt2"/>
              </a:solidFill>
            </a:endParaRPr>
          </a:p>
        </p:txBody>
      </p:sp>
      <p:sp>
        <p:nvSpPr>
          <p:cNvPr id="573" name="Google Shape;573;p45"/>
          <p:cNvSpPr txBox="1">
            <a:spLocks noGrp="1"/>
          </p:cNvSpPr>
          <p:nvPr>
            <p:ph type="title" idx="2"/>
          </p:nvPr>
        </p:nvSpPr>
        <p:spPr>
          <a:xfrm>
            <a:off x="3770175" y="1795950"/>
            <a:ext cx="1603500" cy="12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2</a:t>
            </a:r>
            <a:endParaRPr dirty="0">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4" name="Título 3">
            <a:extLst>
              <a:ext uri="{FF2B5EF4-FFF2-40B4-BE49-F238E27FC236}">
                <a16:creationId xmlns:a16="http://schemas.microsoft.com/office/drawing/2014/main" id="{C33422A7-8C2A-4F84-AAD9-06C4ECE91626}"/>
              </a:ext>
            </a:extLst>
          </p:cNvPr>
          <p:cNvSpPr>
            <a:spLocks noGrp="1"/>
          </p:cNvSpPr>
          <p:nvPr>
            <p:ph type="title"/>
          </p:nvPr>
        </p:nvSpPr>
        <p:spPr/>
        <p:txBody>
          <a:bodyPr/>
          <a:lstStyle/>
          <a:p>
            <a:r>
              <a:rPr lang="es-CL" sz="2000" dirty="0">
                <a:solidFill>
                  <a:schemeClr val="accent2">
                    <a:lumMod val="25000"/>
                  </a:schemeClr>
                </a:solidFill>
              </a:rPr>
              <a:t>3. Organización de la Jornada educativa  </a:t>
            </a:r>
            <a:endParaRPr lang="es-CL" sz="2000" dirty="0"/>
          </a:p>
        </p:txBody>
      </p:sp>
      <p:pic>
        <p:nvPicPr>
          <p:cNvPr id="11" name="Imagen 10">
            <a:extLst>
              <a:ext uri="{FF2B5EF4-FFF2-40B4-BE49-F238E27FC236}">
                <a16:creationId xmlns:a16="http://schemas.microsoft.com/office/drawing/2014/main" id="{95E47018-44A4-4E4B-A5BD-595C0D5BB5D9}"/>
              </a:ext>
            </a:extLst>
          </p:cNvPr>
          <p:cNvPicPr>
            <a:picLocks noChangeAspect="1"/>
          </p:cNvPicPr>
          <p:nvPr/>
        </p:nvPicPr>
        <p:blipFill>
          <a:blip r:embed="rId3"/>
          <a:stretch>
            <a:fillRect/>
          </a:stretch>
        </p:blipFill>
        <p:spPr>
          <a:xfrm rot="891534">
            <a:off x="5057775" y="838934"/>
            <a:ext cx="3228572" cy="2047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Marcador de texto 2">
            <a:extLst>
              <a:ext uri="{FF2B5EF4-FFF2-40B4-BE49-F238E27FC236}">
                <a16:creationId xmlns:a16="http://schemas.microsoft.com/office/drawing/2014/main" id="{DCC38ACE-F0F8-4E23-9F25-2E9C09D7244A}"/>
              </a:ext>
            </a:extLst>
          </p:cNvPr>
          <p:cNvSpPr>
            <a:spLocks noGrp="1"/>
          </p:cNvSpPr>
          <p:nvPr>
            <p:ph type="body" idx="2"/>
          </p:nvPr>
        </p:nvSpPr>
        <p:spPr>
          <a:xfrm>
            <a:off x="605550" y="965200"/>
            <a:ext cx="4073606" cy="1539875"/>
          </a:xfrm>
        </p:spPr>
        <p:txBody>
          <a:bodyPr/>
          <a:lstStyle/>
          <a:p>
            <a:pPr algn="just"/>
            <a:r>
              <a:rPr lang="es-CL" sz="1200" dirty="0">
                <a:effectLst/>
                <a:latin typeface="Arial Narrow" panose="020B0606020202030204" pitchFamily="34" charset="0"/>
                <a:ea typeface="Calibri" panose="020F0502020204030204" pitchFamily="34" charset="0"/>
                <a:cs typeface="Times New Roman" panose="02020603050405020304" pitchFamily="18" charset="0"/>
              </a:rPr>
              <a:t>Durante el retorno seguro en relación con los protocolos de acción preventivos de Covid-19, el establecimiento educativo implementara horarios diferidos de entrada y salida que resguardarán la seguridad de todos los miembros de la comunidad educativa. </a:t>
            </a:r>
          </a:p>
          <a:p>
            <a:endParaRPr lang="es-CL" dirty="0"/>
          </a:p>
        </p:txBody>
      </p:sp>
      <p:graphicFrame>
        <p:nvGraphicFramePr>
          <p:cNvPr id="10" name="Diagrama 9">
            <a:extLst>
              <a:ext uri="{FF2B5EF4-FFF2-40B4-BE49-F238E27FC236}">
                <a16:creationId xmlns:a16="http://schemas.microsoft.com/office/drawing/2014/main" id="{D53806BE-087F-47BD-B104-6962F3D68EDE}"/>
              </a:ext>
            </a:extLst>
          </p:cNvPr>
          <p:cNvGraphicFramePr/>
          <p:nvPr>
            <p:extLst>
              <p:ext uri="{D42A27DB-BD31-4B8C-83A1-F6EECF244321}">
                <p14:modId xmlns:p14="http://schemas.microsoft.com/office/powerpoint/2010/main" val="76762769"/>
              </p:ext>
            </p:extLst>
          </p:nvPr>
        </p:nvGraphicFramePr>
        <p:xfrm>
          <a:off x="471487" y="2187441"/>
          <a:ext cx="4741069" cy="2460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2877</Words>
  <Application>Microsoft Office PowerPoint</Application>
  <PresentationFormat>Presentación en pantalla (16:9)</PresentationFormat>
  <Paragraphs>221</Paragraphs>
  <Slides>28</Slides>
  <Notes>25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Ranchers</vt:lpstr>
      <vt:lpstr>Symbol</vt:lpstr>
      <vt:lpstr>Arial Narrow</vt:lpstr>
      <vt:lpstr>Lato</vt:lpstr>
      <vt:lpstr>Arial</vt:lpstr>
      <vt:lpstr>Abel</vt:lpstr>
      <vt:lpstr>Times New Roman</vt:lpstr>
      <vt:lpstr>Calibri</vt:lpstr>
      <vt:lpstr>Daily Activities for Online Lessons by Slidesgo</vt:lpstr>
      <vt:lpstr>Protocolos de Acción  Covid-19</vt:lpstr>
      <vt:lpstr>Adaptación y apoyo Integral </vt:lpstr>
      <vt:lpstr>¿ Qué es el Covid-19? </vt:lpstr>
      <vt:lpstr>Procedimiento</vt:lpstr>
      <vt:lpstr>Lineamientos </vt:lpstr>
      <vt:lpstr>1. Preparación  Reapertura </vt:lpstr>
      <vt:lpstr>2. Limpieza y desinfección </vt:lpstr>
      <vt:lpstr>Organización Educativa </vt:lpstr>
      <vt:lpstr>3. Organización de la Jornada educativa  </vt:lpstr>
      <vt:lpstr>4. Organización del equipo Técnico Pedagógico</vt:lpstr>
      <vt:lpstr>5. Control Sanitario</vt:lpstr>
      <vt:lpstr>6. Lavado de Manos respetando los 12 pasos en 20 segundos </vt:lpstr>
      <vt:lpstr>ACTIVITIES</vt:lpstr>
      <vt:lpstr>8. Uniforme del  personal del establecimiento educativo  </vt:lpstr>
      <vt:lpstr>9. Sospecha de Covid-19 en el establecimiento educativo </vt:lpstr>
      <vt:lpstr>10. Acciones por sintomatología </vt:lpstr>
      <vt:lpstr>11. Medidas preventivas</vt:lpstr>
      <vt:lpstr>Procedimientos </vt:lpstr>
      <vt:lpstr>12. Preparación del espacio físico – Sala de actividades </vt:lpstr>
      <vt:lpstr>13. Ventilación de los espacios comunes </vt:lpstr>
      <vt:lpstr>14. Horario de ingesta o alimentación </vt:lpstr>
      <vt:lpstr>15. Hábitos higiénicos </vt:lpstr>
      <vt:lpstr>16. Horario de descanso </vt:lpstr>
      <vt:lpstr>17.  Espacios interiores y exteriores  de juegos </vt:lpstr>
      <vt:lpstr>18. Uso de Mascarilla </vt:lpstr>
      <vt:lpstr>19. Trasladó a  Centros Asistenciales</vt:lpstr>
      <vt:lpstr>Presentación de PowerPoint</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Protocolos de acción  Covid-19</dc:title>
  <dc:creator>barbara aguilera</dc:creator>
  <cp:lastModifiedBy>barbara aguilera</cp:lastModifiedBy>
  <cp:revision>5</cp:revision>
  <dcterms:modified xsi:type="dcterms:W3CDTF">2020-11-16T03:06:56Z</dcterms:modified>
</cp:coreProperties>
</file>